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4.xml" ContentType="application/inkml+xml"/>
  <Override PartName="/ppt/tags/tag6.xml" ContentType="application/vnd.openxmlformats-officedocument.presentationml.tags+xml"/>
  <Override PartName="/ppt/ink/ink5.xml" ContentType="application/inkml+xml"/>
  <Override PartName="/ppt/tags/tag7.xml" ContentType="application/vnd.openxmlformats-officedocument.presentationml.tags+xml"/>
  <Override PartName="/ppt/ink/ink6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7.xml" ContentType="application/inkml+xml"/>
  <Override PartName="/ppt/tags/tag10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32"/>
  </p:notesMasterIdLst>
  <p:handoutMasterIdLst>
    <p:handoutMasterId r:id="rId33"/>
  </p:handoutMasterIdLst>
  <p:sldIdLst>
    <p:sldId id="671" r:id="rId2"/>
    <p:sldId id="586" r:id="rId3"/>
    <p:sldId id="584" r:id="rId4"/>
    <p:sldId id="588" r:id="rId5"/>
    <p:sldId id="593" r:id="rId6"/>
    <p:sldId id="675" r:id="rId7"/>
    <p:sldId id="583" r:id="rId8"/>
    <p:sldId id="594" r:id="rId9"/>
    <p:sldId id="676" r:id="rId10"/>
    <p:sldId id="589" r:id="rId11"/>
    <p:sldId id="683" r:id="rId12"/>
    <p:sldId id="587" r:id="rId13"/>
    <p:sldId id="590" r:id="rId14"/>
    <p:sldId id="591" r:id="rId15"/>
    <p:sldId id="673" r:id="rId16"/>
    <p:sldId id="672" r:id="rId17"/>
    <p:sldId id="677" r:id="rId18"/>
    <p:sldId id="680" r:id="rId19"/>
    <p:sldId id="681" r:id="rId20"/>
    <p:sldId id="682" r:id="rId21"/>
    <p:sldId id="597" r:id="rId22"/>
    <p:sldId id="684" r:id="rId23"/>
    <p:sldId id="678" r:id="rId24"/>
    <p:sldId id="592" r:id="rId25"/>
    <p:sldId id="685" r:id="rId26"/>
    <p:sldId id="599" r:id="rId27"/>
    <p:sldId id="598" r:id="rId28"/>
    <p:sldId id="679" r:id="rId29"/>
    <p:sldId id="596" r:id="rId30"/>
    <p:sldId id="686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50"/>
    <a:srgbClr val="0000FF"/>
    <a:srgbClr val="FAC806"/>
    <a:srgbClr val="00FF00"/>
    <a:srgbClr val="00316C"/>
    <a:srgbClr val="E6AA00"/>
    <a:srgbClr val="5C8E3A"/>
    <a:srgbClr val="FFBF00"/>
    <a:srgbClr val="70AB46"/>
    <a:srgbClr val="003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1230" autoAdjust="0"/>
  </p:normalViewPr>
  <p:slideViewPr>
    <p:cSldViewPr>
      <p:cViewPr varScale="1">
        <p:scale>
          <a:sx n="72" d="100"/>
          <a:sy n="72" d="100"/>
        </p:scale>
        <p:origin x="1018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26:5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17854 2076 9970 0,'-48'-18'1096'0,"38"18"-528"15,6 0 1752-15,2 0-103 16,-9 15-105-16,6 15-887 16,3 18-89-16,6 24-352 15,10 22-72-15,2 31-40 16,0 4-192-16,0 5-55 16,-9 8-217-16,-1-9 48 15,-6-20 208-15,0-17-104 16,0-22-248-16,-3-24 160 15,-2-17-208 1,0-22 72-16,-1-11-144 16,-5-36-136-16,-4-32-16 15,-3-40-240-15,7-37-56 16,2-38 456-16,7-12-200 16,26 9 128-16,32 17 112 15,7 48-56-15,14 43 48 16,5 33-80-16,-2 38 160 15,-8 19 32-15,-6 49 176 16,-18 15-40 0,-19 14 32-16,-21 33 48 15,-34 13 64-15,-38 11 16 16,-12-1-416-16,-17-5-136 16,8-35 160-16,31-52-328 15,36-35-2184-15,15-23-4466 16,29-42-1664-16,30-19 361 15</inkml:trace>
  <inkml:trace contextRef="#ctx0" brushRef="#br0" timeOffset="420.63">18728 2529 10978 0,'-25'5'2304'0,"10"22"-1223"0,-6-6 2807 0,-22 38-1591 0,-5 5-385 15,-2 13-839-15,5 2-281 16,15 1-336-16,6-4-112 16,9-15-168-16,12-7-96 15,6-15-72 1,-3-39-8-16,16 20 24 0,20-3-360 16,7-16 184-16,10-14-40 15,1-32-256-15,4-15-232 16,-14-11 167-16,-6-11 81 15,-24-3 448-15,-4 4-200 16,-5-1 80-16,-5 14 232 16,-3 30-112-16,3 38-8 15,0 8 176-15,0 36 80 16,8 29 88 0,3 6-279-16,16 1-146 15,12 1-231-15,2-2-552 16,20-24-3233-16,5-22-1752 15,0-17 912-15,-2-14 1280 16,-37-21-15-16</inkml:trace>
  <inkml:trace contextRef="#ctx0" brushRef="#br0" timeOffset="634.6">19325 2523 4168 0,'-2'-18'2769'0,"1"-7"400"15,1 23 1320-15,0 3-1049 16,3 20-1431-16,3 41 223 15,1-7-1168-15,-4 31 209 16,4 9-545-16,-7 11-368 16,-4-10-384-16,1-23 272 15,3-73-248-15,0 45 128 0,-2-18-88 16,2-17 32-16,7-10-32 16,7-25-288-16,10-36-552 15,18-25-1561 1,13-20-2048-16,1 6-2632 15,6 4 159-15,-33 51 2426 0</inkml:trace>
  <inkml:trace contextRef="#ctx0" brushRef="#br0" timeOffset="841.03">19987 2363 9209 0,'-3'3'1953'15,"-22"47"-241"-15,17-8 3233 0,1 17-472 16,-12 15-1888-16,1 12-1049 15,1 10-408 1,-3 7-335-16,6-1-745 16,4-16-80-16,2-14 16 15,5-22-537-15,3-50 553 16,0 28-2256-16,8-17-2241 0,3-20-2985 16,12-43-1231-16,-14 13 3888 15</inkml:trace>
  <inkml:trace contextRef="#ctx0" brushRef="#br0" timeOffset="968.81">19898 1842 2832 0,'0'0'0'0,"-7"-8"-2824"0</inkml:trace>
  <inkml:trace contextRef="#ctx0" brushRef="#br0" timeOffset="1577.63">17835 2828 4072 0,'-5'-2'264'0,"-4"-6"977"0,4 8 1327 0,0 0-503 0,3 0-433 16,-1 14-56-16,3 17-135 15,0 28 263-15,0 22 192 16,3 24 153 0,-3 26-289-16,0 17-79 15,0-148-1681-15,0 157 1424 0,0-12-608 16,-5-22-192-16,-1-14-176 15,1-23-696-15,5-26 120 16,11-22-424-16,6-14-2256 16,18-14-4282-16,7-22-3120 15,-23-6 3993-15</inkml:trace>
  <inkml:trace contextRef="#ctx0" brushRef="#br0" timeOffset="2839.16">20056 2125 4456 0,'-4'-4'281'0,"-14"-14"935"0,8 1 1632 0,2-6 121 15,-3 5-664 1,5-2 87-16,-2-9-728 0,8 7-559 16,0-3-377-1,8-13-32-15,-5 15-56 16,0-1 120-16,-3 24-760 15,0-12 912-15,0 2-191 0,0 5-433 16,-5 2-64-16,-1 6-128 16,-4 4-232-16,1 6-176 15,1 4-136-15,0 0-1681 16,8-1-2832-16,14 1-3329 16,9-4 273-16</inkml:trace>
  <inkml:trace contextRef="#ctx0" brushRef="#br0" timeOffset="3135.23">20326 2503 7897 0,'-39'-5'2721'0,"20"-13"-1385"16,19 2 1665-16,0 2-1689 15,8 5-336-15,7 2-448 16,14 3-192-16,9 8-120 16,17 7-160-16,1-3-136 15,8-7-8-15,-6-1-1040 16,-58 0 1128-16,61-13-3353 15,-10-12-2080-15,-21 0 224 16,-17 7 2129-16</inkml:trace>
  <inkml:trace contextRef="#ctx0" brushRef="#br0" timeOffset="3372.45">20581 1976 7641 0,'-22'7'2465'0,"-23"32"-673"16,21 15 1801-16,-4 18-785 15,-2 34-359 1,12 21-329-16,-4 6-359 16,2 8-473-16,9 5-656 15,5-6-408-15,9-19-104 16,16-14 0-16,-19-107-120 0,37 79-136 16,14-26-824-1,7-11-1376-15,3-30-2041 0,3-17-2401 16,4-38-759-1,-27-11 2656-15</inkml:trace>
  <inkml:trace contextRef="#ctx0" brushRef="#br0" timeOffset="3567.74">20820 2561 8169 0,'-10'1'3249'0,"-17"39"-2241"15,24 5 1633-15,6 7-185 16,10 8-1087-16,13-10-785 15,23 4-568-15,6-12-536 16,1 2-2505-16,5-4-2024 16,-7-12-512-1,-7-17 232-15</inkml:trace>
  <inkml:trace contextRef="#ctx0" brushRef="#br0" timeOffset="3745.33">21365 2478 7553 0,'-5'1'2009'0,"-38"23"839"16,16 32 793-16,0 12-16 16,-10 29-633-16,-8 32-911 15,0 18-897 1,0 8-440-16,-3 4-520 16,19-5-288-16,11-26-640 15,12-20-2217-15,6-108 2921 16,6 89-7001-16,23-16-2785 0,-9-48 3369 15</inkml:trace>
  <inkml:trace contextRef="#ctx0" brushRef="#br0" timeOffset="4949.97">22539 2522 5313 0,'-6'-4'808'0,"-33"-34"480"0,22 19 168 16,9 5 257-16,1 4 7 16,6 10 113-16,-2 0-313 15,3 32 32-15,0 41 97 16,0 51-561-16,3 28-640 15,-3 28-264-15,0-180-184 16,0 181 256-16,0 0-8 0,-10-8-232 16,-9-31 232-1,-7-31-104-15,4-27 16 16,1-30-24-16,10-30-112 16,4-19-168-16,1-44-544 15,1-34-88-15,2-33-120 16,0-38-137-16,1-21 273 15,2-18 160-15,0 4 160 16,27 6 240-16,2 31 240 16,10 50 120-1,14 24-88-15,-7 36 64 16,-19 27 256-16,2 30 256 16,-9 30 96-16,-11 22-239 15,-9 12-225-15,-27 15 24 16,-12 6-200-16,-2-11 152 15,2-19-304-15,14-23-280 16,13-41-2897-16,11-13-2192 16,25-45-424-16,9-17 800 15</inkml:trace>
  <inkml:trace contextRef="#ctx0" brushRef="#br0" timeOffset="5132.62">22774 2097 9362 0,'-4'0'2328'0,"-4"6"-1688"0,12 37 1633 0,2 18 583 16,-6 35-367-16,-6 17-1193 15,-1 0-1056-15,-2 7-296 16,5 4-800-16,4 10-1921 16,0-12-1080-1,16-30-559-15,-16-92 4416 0,36 54-5226 16,-11-38 938-16</inkml:trace>
  <inkml:trace contextRef="#ctx0" brushRef="#br0" timeOffset="5387.55">23077 2847 5033 0,'-10'0'3808'0,"-17"1"-2095"16,11 32 751-16,-7 13 97 16,-2 17-249-16,2 9-439 15,4 1-393 1,14-13-584-16,12-17-480 15,20-5 88-15,-1-13-400 16,12-13 72-16,-38-12-176 0,43 1 273 16,-4-17-185-16,3-18 8 15,-4-24-184-15,-14-7-56 16,-13 1-369-16,-11-6-743 16,-27-10-392-16,-16 6-585 15,-5 24-271 1,11 25-289-16,-3 24-1544 15,9 20 248-15,5 22-95 16</inkml:trace>
  <inkml:trace contextRef="#ctx0" brushRef="#br0" timeOffset="5538.18">23112 2914 3936 0,'16'-9'785'0,"39"-1"1367"16,9-8 689-16,6-2-1041 15,14-5-720 1,2-14-800-16,-9 13-464 15,-13-11-1616-15,-12 12-3505 16,-30 4-272-16</inkml:trace>
  <inkml:trace contextRef="#ctx0" brushRef="#br0" timeOffset="5751.16">23568 2195 9289 0,'-37'7'2489'0,"16"45"-1137"16,0 11 1673-16,-5 18 288 15,-3 29-521 1,1 4-975-16,8 3-1001 16,14-3-496-16,12-4-120 15,22-16-104-15,10-21-168 16,26-17 112-16,-64-56-40 0,64 30-344 16,10-3-896-16,3-20-1833 15,-6-9-2992-15,-14-18-2841 16,-39 5 3313-16</inkml:trace>
  <inkml:trace contextRef="#ctx0" brushRef="#br0" timeOffset="7222.43">21123 17305 2192 0,'0'0'0'0,"-16"8"-48"16,-2 3-2088-16</inkml:trace>
  <inkml:trace contextRef="#ctx0" brushRef="#br0" timeOffset="8570.48">22228 16901 2056 0,'0'0'0'0,"-56"8"64"0,14-7-120 0,12-6 64 15,4-6-32-15,4-8 32 16,1 0 48-16,-3 7-32 16,5 1 112-16,-4 8 416 15,-9-1 440 1,13-2 401-16,19 6-1393 15,-23-7 1280-15,3 0 72 0,4-3-168 16,9 1 17-16,5-1-121 16,2 2-288-16,4 1-32 15,10 7 184-15,7-5-199 16,13 5 15-16,22-5-144 16,2 2 160-16,30 3 216 15,8 0-544-15,24-3 96 16,18-1-511-1,-1 1-98-15,-36 3 25 16,73 8 297-16,-71-3-25 16,21 0 200-16,-4 0-736 15,-9 0 360-15,-1 5 208 16,-2-3 296-16,-15-3-288 16,-8-4 16-16,-13-4 16 15,-9-2 96-15,-7 0 304 16,-13 6-416-16,-8 0-64 15,-16 0-72-15,2 0 104 16,-5 0 289 0,2 0-489-16,-5 0 144 15,-10 0-216-15,-3 0 16 16,-3-3 1040-16,-29 1-648 16,-8-3-392-16,-31 5 216 15,-24 0-256-15,-14 0 432 16,-17 0-416-16,-22-10 24 15,-11 0 200 1,2-3-104-16,0 7-104 0,-8 6-160 16,17 9 120-1,10 13-64-15,28 14 224 16,23-18 104-16,36-1-216 16,25-12-192-16,18-2-176 15,8-3-16-15,22 0 640 16,15-10-360-16,48 0-64 15,12-5-80-15,23 7 264 16,13 1 96-16,18-4 40 16,8 1-8-16,4 0-624 15,7-4 584 1,11 4 120-16,-14-9-184 16,-6-5-112-16,2-3-384 15,-23 8 264-15,-14 0 456 16,-16 1-176-16,-17 4 80 15,-12 8-248-15,-12 0 248 16,-13 2 264-16,1 4-368 16,-27 0 72-1,-3 0-288-15,-3 0 136 16,-11 0 408-16,-5 4-288 16,-8-4-104-16,0 1 144 15,0-1-144-15,-8 0 424 16,0 0-456-16,-16 0-216 15,5 0-840-15,0-6-929 16,-5 6-2199-16,0-4-4098 16,-20 0-88-16,-7-7 6162 15</inkml:trace>
  <inkml:trace contextRef="#ctx0" brushRef="#br0" timeOffset="9830.73">12449 6908 3616 0,'-2'-3'8'0,"-12"-15"-8"0,-4-10 32 15,9-10-40-15,5 2-8 16,4-9 64-16,0 3-16 16,4 12 64-1,2 10 384-15,-6 17 785 16,-3 3 495-16,-4 3-96 16,7-3-1664-16,-13 15 1393 0,2 14-89 15,2 6-72-15,-3 15-47 16,1 32 47-16,-2 32-240 15,1 39 112-15,0 36 32 16,-1 22-95-16,-1 34-161 16,-4 18-72-1,1-6-88-15,-3-13 256 16,6-33-471-16,11-26-257 16,6-45 32-16,15-44-200 15,3-21 16-15,14-27-64 16,-13-8 16-16,-1-26-152 15,-3-10 96-15,-7-4 80 16,-8-8 304-16,0-19-488 16,-3-12 128-16,-6-49 0 15,0-5-16 1,-4-28-88-16,0-32-344 16,6-29-80-16,2 26 63 15,2-85-255-15,3-22 112 16,7-5 448-16,-4 13-120 15,1 9 80-15,-3 16 176 16,3 39 16-16,-1 33 8 16,1 44-40-16,-9 63 240 15,-9 40-64-15,-20 31-272 16,-9 68 32-16,-3 77 216 16,6 52 184-1,15 28 0-15,1 34 112 16,5 21-88-16,4 7-240 15,1-12 32-15,2-32 40 16,9-46-432-16,8-56 96 16,19-48-1176-16,15-41-2633 15,23-45-3848-15,4-29 1183 16,-64-20 3658-16</inkml:trace>
  <inkml:trace contextRef="#ctx0" brushRef="#br0" timeOffset="11587.55">20087 17138 2680 0,'0'0'0'0,"-72"23"392"0,14-7-224 16,0-6 640-16,2-9 497 15,-11-7-321-15,-1-7 16 16,-7-5 24-16,1-16-200 16,4-1-79-16,-1-23-233 15,4-8-192-15,67 66-320 16,-58-87 184-16,15-11-232 0,6-2 104 16,6-1 80-16,15 4 408 15,8 8 240-15,8-4-160 16,28 0 104-1,7 9 41-15,5 10 103 16,30-5-56-16,17-2-768 16,30-9 320-16,39 13-128 15,23 17 216-15,20 21 88 16,26 11-80-16,-4 2-240 16,-4 13-160-16,-7 18 177 15,-27 23-89-15,-12 30-120 16,-17 3 128-1,-33 26-232-15,-32 15 584 16,-21 6 192-16,-38 10-152 16,-12 6 48-16,-20 10 184 15,-28-5 0-15,-18-2-463 16,-21-15 367-16,-18 6-424 16,-27-10 528-16,-22-4-176 15,-21-20-32-15,1-31-320 16,-11 0-40-1,-3-39-232-15,8-14 176 16,13-37-696-16,16-8-576 16,21 4-1041-16,24 5-1471 15,22 16-1929-15,26 8-2273 16,19-2 1585-16</inkml:trace>
  <inkml:trace contextRef="#ctx0" brushRef="#br0" timeOffset="15619.66">12144 12937 2928 0,'-27'35'112'0,"-10"-3"-8"0,5-2 344 16,5-7 817-16,-5 0-377 15,-7-1-152-15,10-11 240 16,0-3 64-16,4-8-224 15,4-8-415 1,-3-7-161-16,0-24 240 16,-4-9 224-16,-4-23-248 15,2-25-64-15,-12-23-472 16,5-39 712-16,0-17-128 16,7-7 40-16,-2-37 17 15,8-3 383-15,11 25 0 16,6 32-96-16,4 32 24 15,3 26 40-15,8 10-255 16,12 16-17-16,7 28-104 16,13 6-224-1,19 6 0-15,7-13-96 16,6 15 208-16,7 0-432 16,4 3 80-16,-1 9-120 15,-3-13 40-15,-6 15 96 16,-7-3 8-16,-3 4-120 15,-14 22 88-15,-9 7 32 16,4 26 160-16,-11 24-64 16,-5 20 8-16,-9 28-40 15,5 25 8 1,-6 30-32-16,4-6-32 16,-7 10 49-16,1 19-113 15,-7 15 368-15,-9-20-16 16,-6-21-144-16,-13-1 120 15,-17-4 168-15,-20-6-208 16,11-5 232-16,-22-3 80 16,25-19-1024-16,-6-30 504 15,6-22-824-15,18-32 928 16,7-11 160 0,9-13-1464-16,-5-25-1305 15,0-55-1823-15,3 0-2226 16,-6-3-1816-16,-1 39 3994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0.0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14 151 2872 0 0,'-1'-2'522'0'0,"-1"0"1"0"0,1 0-1 0 0,-1 0 1 0 0,1-1-1 0 0,0 1 1 0 0,0-1-1 0 0,0 1 1 0 0,0-1-1 0 0,0 1 1 0 0,0-1-1 0 0,1 0 1 0 0,-1 1-1 0 0,1-4 1 0 0,0 2-127 0 0,0 0 1 0 0,0 1-1 0 0,1-1 1 0 0,0 1-1 0 0,-1-1 1 0 0,1 1-1 0 0,0-1 1 0 0,1 1-1 0 0,1-5 1 0 0,-1 5-157 0 0,0-1 1 0 0,0 1 0 0 0,0 0-1 0 0,0 0 1 0 0,0 0-1 0 0,1 0 1 0 0,0 0 0 0 0,-1 0-1 0 0,1 1 1 0 0,0-1-1 0 0,0 1 1 0 0,0 0 0 0 0,1 0-1 0 0,-1 0 1 0 0,1 0-1 0 0,-1 1 1 0 0,1-1 0 0 0,-1 1-1 0 0,6-1 1 0 0,35-7 817 0 0,-31 6-863 0 0,0 0 0 0 0,0 1 0 0 0,0 0 0 0 0,26 1 0 0 0,11-1 116 0 0,-39 1-254 0 0,-1 0 1 0 0,1 0-1 0 0,0 1 0 0 0,-1 0 1 0 0,1 1-1 0 0,-1 1 0 0 0,1-1 1 0 0,20 7-1 0 0,-25-5-57 0 0,72 40 266 0 0,-72-40-233 0 0,-1 1 0 0 0,1 1-1 0 0,-1-1 1 0 0,0 1 0 0 0,0 0 0 0 0,-1 0-1 0 0,0 0 1 0 0,0 1 0 0 0,0-1-1 0 0,0 1 1 0 0,4 9 0 0 0,-3 1 76 0 0,0 1-1 0 0,-1 0 1 0 0,0 0 0 0 0,-2 0 0 0 0,0 0 0 0 0,-1 0 0 0 0,0 1 0 0 0,-3 20-1 0 0,-5 22 213 0 0,-14 61-1 0 0,0-2 314 0 0,11-56-290 0 0,-21 76 0 0 0,25-130-496 0 0,16-29-11591 0 0,4-10 4579 0 0,-2-11 806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0.4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17 5729 0 0,'-2'0'-64'0'0,"-24"-1"4240"0"0,25 1-4068 0 0,1 0 0 0 0,0 0 0 0 0,-1 0 0 0 0,1 0 0 0 0,0 0 0 0 0,-1 0 0 0 0,1 0 0 0 0,0-1 0 0 0,-1 1 0 0 0,1 0 0 0 0,0 0 0 0 0,-1 0-1 0 0,1 0 1 0 0,0 0 0 0 0,-1 0 0 0 0,1-1 0 0 0,0 1 0 0 0,0 0 0 0 0,-1 0 0 0 0,1 0 0 0 0,0-1 0 0 0,0 1 0 0 0,-1 0 0 0 0,1 0-1 0 0,0-1 1 0 0,0 1 0 0 0,0 0 0 0 0,0-1 0 0 0,-1 1 0 0 0,1 0 0 0 0,0-1 0 0 0,0 1 0 0 0,0 0 0 0 0,0-1 0 0 0,0 1 0 0 0,0 0 0 0 0,0-1-1 0 0,0 1 1 0 0,0 0 0 0 0,0-1 0 0 0,0 1 0 0 0,0 0 0 0 0,0-1 0 0 0,0 1 0 0 0,0 0 0 0 0,0-1 0 0 0,0 1 0 0 0,0 0 0 0 0,1 0-1 0 0,-1-1 1 0 0,0 1 0 0 0,0 0 0 0 0,0-1 0 0 0,0 1 0 0 0,1 0 0 0 0,-1 0 0 0 0,0-1 0 0 0,0 1 0 0 0,1 0 0 0 0,-1 0 0 0 0,0 0-1 0 0,0-1 1 0 0,1 1 0 0 0,0 0 37 0 0,1-1 0 0 0,-1 1 1 0 0,0 0-1 0 0,0 0 0 0 0,1 0 0 0 0,-1 0 0 0 0,0 0 0 0 0,0 1 0 0 0,0-1 0 0 0,1 0 0 0 0,-1 0 0 0 0,0 1 0 0 0,0-1 0 0 0,0 1 0 0 0,0-1 0 0 0,1 1 0 0 0,-1-1 1 0 0,0 1-1 0 0,0 0 0 0 0,0 0 0 0 0,0-1 0 0 0,-1 1 0 0 0,1 0 0 0 0,1 1 0 0 0,24 24 1604 0 0,-12 4-1104 0 0,-1 20-176 0 0,-3 39 103 0 0,-8-53-18 0 0,2-1 1 0 0,12 48-1 0 0,-15-80-532 0 0,0 0 0 0 0,0 0 0 0 0,0 0 0 0 0,1 0 0 0 0,-1 0-1 0 0,1-1 1 0 0,-1 1 0 0 0,1-1 0 0 0,0 1 0 0 0,0-1 0 0 0,0 1 0 0 0,0-1 0 0 0,1 0 0 0 0,-1 0 0 0 0,0 0 0 0 0,1 0 0 0 0,0-1-1 0 0,-1 1 1 0 0,1-1 0 0 0,0 1 0 0 0,0-1 0 0 0,0 0 0 0 0,0 0 0 0 0,0 0 0 0 0,0-1 0 0 0,0 1 0 0 0,0-1 0 0 0,0 1 0 0 0,0-1 0 0 0,0 0-1 0 0,0 0 1 0 0,0-1 0 0 0,5 0 0 0 0,4-1 44 0 0,-1 0 0 0 0,1-1-1 0 0,-1-1 1 0 0,0 0 0 0 0,0 0-1 0 0,0-1 1 0 0,14-9 0 0 0,-4 2-1353 0 0,0 1 1 0 0,2 1 0 0 0,43-14 0 0 0,-47 19-1826 0 0,1 0 0 0 0,0 2 0 0 0,1 0 0 0 0,27 0-1 0 0,-14 3-2917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1.5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1373 17 2320 0 0,'-2'-17'5797'0'0,"-3"35"611"0"0,1-1-6641 0 0,-30 126 3975 0 0,23-109-3039 0 0,-1 0-1 0 0,-1-1 1 0 0,-2 0 0 0 0,-28 45-1 0 0,34-62-518 0 0,0-2-1 0 0,-2 1 0 0 0,0-1 0 0 0,-1 0 1 0 0,0-1-1 0 0,-1-1 0 0 0,0 0 0 0 0,-1-1 1 0 0,0 0-1 0 0,-1-1 0 0 0,-19 10 0 0 0,19-14-115 0 0,-1-1 0 0 0,0 0-1 0 0,0-1 1 0 0,0-1 0 0 0,-1-1-1 0 0,1 0 1 0 0,-1-1 0 0 0,0 0 0 0 0,1-2-1 0 0,-1 0 1 0 0,1-1 0 0 0,-1 0-1 0 0,-29-10 1 0 0,0-3 29 0 0,1-1-1 0 0,1-3 1 0 0,-65-38 0 0 0,54 22-201 0 0,1-3 1 0 0,-70-64-1 0 0,61 38 193 0 0,51 50-102 0 0,-1 0 1 0 0,0 1 0 0 0,-1 0 0 0 0,0 1-1 0 0,-1 1 1 0 0,-21-13 0 0 0,17 14-3 0 0,11 5 2 0 0,0 1 1 0 0,0-1-1 0 0,0 1 0 0 0,0 1 1 0 0,-1 0-1 0 0,1 0 0 0 0,-1 1 1 0 0,0 0-1 0 0,0 0 1 0 0,0 1-1 0 0,-16 0 0 0 0,24 1 12 0 0,1 0-1 0 0,-1 0 0 0 0,1 0 1 0 0,-1 1-1 0 0,0-1 0 0 0,1 0 0 0 0,-1 0 1 0 0,1 1-1 0 0,-1-1 0 0 0,1 0 1 0 0,-1 1-1 0 0,1-1 0 0 0,-1 1 0 0 0,1-1 1 0 0,-1 1-1 0 0,1-1 0 0 0,-1 1 1 0 0,1-1-1 0 0,0 1 0 0 0,-1-1 0 0 0,1 1 1 0 0,0-1-1 0 0,0 1 0 0 0,-1 0 1 0 0,1-1-1 0 0,0 1 0 0 0,0-1 1 0 0,0 1-1 0 0,0 0 0 0 0,0-1 0 0 0,0 1 1 0 0,0 0-1 0 0,0-1 0 0 0,0 1 1 0 0,0-1-1 0 0,0 1 0 0 0,0 0 0 0 0,0-1 1 0 0,0 1-1 0 0,1 0 0 0 0,-1-1 1 0 0,1 2-1 0 0,10 27 211 0 0,-10-26-182 0 0,5 14 14 0 0,-2-1 0 0 0,0 1 0 0 0,0 0 0 0 0,-2 1 0 0 0,0-1 0 0 0,-1 0 0 0 0,-3 33 0 0 0,-2-8-4 0 0,-18 81-1 0 0,13-88-614 0 0,7-27-7048 0 0,32-97-4732 0 0,-16 40 7758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1.8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62 6945 0 0,'-17'7'3681'0'0,"-3"-1"-1217"0"0,10-6 5650 0 0,14 0-7402 0 0,34 0-288 0 0,3-13-304 0 0,31 2-216 0 0,0-12-984 0 0,3 10-2169 0 0,-18 4-2112 0 0,-8 4-2360 0 0,-39 7 2776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3.88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442 1010 2552 0 0,'-18'1'1815'0'0,"16"-1"-1384"0"0,0 0 0 0 0,0 0 1 0 0,-1 0-1 0 0,1 0 0 0 0,0 0 1 0 0,0 0-1 0 0,0-1 1 0 0,0 1-1 0 0,0 0 0 0 0,0-1 1 0 0,0 0-1 0 0,1 1 0 0 0,-1-1 1 0 0,0 0-1 0 0,-3-2 1 0 0,-27-4 2979 0 0,3 3-913 0 0,4-7-1047 0 0,17 8-1063 0 0,-1-1 0 0 0,0 2-1 0 0,1-1 1 0 0,-1 1 0 0 0,0 0 0 0 0,0 1 0 0 0,0 0 0 0 0,-14 1 0 0 0,15-1-208 0 0,0-1 1 0 0,0 0-1 0 0,0 0 0 0 0,1-1 1 0 0,-1 0-1 0 0,1 0 0 0 0,0-1 0 0 0,0 0 1 0 0,0 0-1 0 0,-12-10 0 0 0,-8-4 262 0 0,20 13-373 0 0,1 0 0 0 0,0-1 1 0 0,0 1-1 0 0,1-1 0 0 0,-1 0 0 0 0,2-1 1 0 0,-1 1-1 0 0,1-1 0 0 0,-1 0 0 0 0,2 0 0 0 0,-1-1 1 0 0,1 1-1 0 0,0-1 0 0 0,1 0 0 0 0,-2-8 1 0 0,-1-7-86 0 0,1-1 0 0 0,0 0 1 0 0,2 0-1 0 0,1-26 0 0 0,3 25 44 0 0,1 0 1 0 0,0 0-1 0 0,2 0 0 0 0,1 1 0 0 0,1 0 0 0 0,1 0 0 0 0,1 1 0 0 0,1 0 0 0 0,1 0 1 0 0,16-23-1 0 0,2-3 212 0 0,-19 29-194 0 0,2 1-1 0 0,0 0 1 0 0,1 0 0 0 0,1 2-1 0 0,1-1 1 0 0,24-21 0 0 0,-14 18-64 0 0,1 1 0 0 0,1 2-1 0 0,1 0 1 0 0,53-23 0 0 0,-64 33 39 0 0,0 2 0 0 0,1 0-1 0 0,-1 1 1 0 0,1 1-1 0 0,0 0 1 0 0,0 2-1 0 0,1 0 1 0 0,-1 1 0 0 0,0 0-1 0 0,19 3 1 0 0,-33-2-18 0 0,-1 1 1 0 0,0-1 0 0 0,1 1-1 0 0,-1 0 1 0 0,0 0 0 0 0,1 0-1 0 0,-1 0 1 0 0,0 1 0 0 0,0-1-1 0 0,0 1 1 0 0,0 0 0 0 0,0 0-1 0 0,0 0 1 0 0,0 0 0 0 0,-1 0-1 0 0,1 0 1 0 0,-1 1 0 0 0,0 0-1 0 0,3 2 1 0 0,-4-2-614 0 0,0-1-1 0 0,0 1 1 0 0,0-1 0 0 0,0 1 0 0 0,0-1-1 0 0,-1 1 1 0 0,1 0 0 0 0,-1-1-1 0 0,1 1 1 0 0,-1 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8:54.24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116 5 4608 0 0,'-86'3'6283'0'0,"57"-2"2870"0"0,61-5-8133 0 0,45 0 0 0 0,36 7 20 0 0,-98-3-973 0 0,5 1-70 0 0,0 0 0 0 0,-1 2 0 0 0,35 8 0 0 0,-50-10 30 0 0,1 0 0 0 0,-1 1 1 0 0,0-1-1 0 0,0 1 0 0 0,0 0 1 0 0,0 0-1 0 0,0 1 1 0 0,0-1-1 0 0,-1 1 0 0 0,1 0 1 0 0,-1 0-1 0 0,0 0 0 0 0,0 0 1 0 0,0 0-1 0 0,0 1 0 0 0,0 0 1 0 0,-1-1-1 0 0,0 1 0 0 0,0 0 1 0 0,0 0-1 0 0,0 0 0 0 0,2 7 1 0 0,-2 0 69 0 0,0 1 0 0 0,0 0 0 0 0,-1 0 1 0 0,-1-1-1 0 0,0 1 0 0 0,0 0 1 0 0,-1 0-1 0 0,-1 0 0 0 0,0 0 0 0 0,0-1 1 0 0,-1 1-1 0 0,-1-1 0 0 0,0 0 1 0 0,-1 0-1 0 0,0 0 0 0 0,0 0 0 0 0,-8 10 1 0 0,-3 1-293 0 0,0 0 1 0 0,-2-1 0 0 0,0-1-1 0 0,-1 0 1 0 0,-2-2 0 0 0,-29 22-1 0 0,46-36-63 0 0,-19 14-4434 0 0,22-17 4100 0 0,1 0-1 0 0,-1-1 1 0 0,0 1 0 0 0,0 0 0 0 0,1 0-1 0 0,-1 0 1 0 0,1 0 0 0 0,-1-1-1 0 0,1 1 1 0 0,-1 0 0 0 0,1 0-1 0 0,-1 0 1 0 0,1 0 0 0 0,0 0-1 0 0,-1 0 1 0 0,1 0 0 0 0,0 0-1 0 0,0 0 1 0 0,0 1 0 0 0,0-1-1 0 0,0 1 1 0 0,7 7-5617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0.4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48 4344 0 0,'16'-10'7110'0'0,"2"2"-6508"0"0,1 0 1 0 0,0 2-1 0 0,26-5 1 0 0,6 8 137 0 0,1 2 0 0 0,84 10 0 0 0,-41-2-169 0 0,-70-7-444 0 0,1 2 1 0 0,-1 0-1 0 0,0 2 0 0 0,0 1 1 0 0,41 14-1 0 0,21 20 514 0 0,89 55 0 0 0,-155-80-591 0 0,-1 1 0 0 0,0 0 0 0 0,-1 2 0 0 0,-1 0 0 0 0,0 1 0 0 0,-2 0 0 0 0,0 2 0 0 0,21 33 0 0 0,-5-1 195 0 0,-3 2-1 0 0,30 76 0 0 0,-38-73 76 0 0,-2 1 1 0 0,-3 0-1 0 0,-2 2 0 0 0,6 64 1 0 0,-11-29 202 0 0,-6 176 1 0 0,-7-212-441 0 0,-2 0 1 0 0,-3-1-1 0 0,-2 0 0 0 0,-3-1 0 0 0,-22 57 0 0 0,32-104 15 0 0,0 0 0 0 0,-1-1 0 0 0,1 0 0 0 0,-2 0 1 0 0,0 0-1 0 0,-11 13 0 0 0,-15 2-954 0 0,28-22 307 0 0,0-1 0 0 0,0 0 0 0 0,0 1 0 0 0,0-1 0 0 0,0-1 1 0 0,0 1-1 0 0,0-1 0 0 0,-5 1 0 0 0,7-2 211 0 0,0 1 0 0 0,0-1-1 0 0,0 0 1 0 0,1 0 0 0 0,-1 0 0 0 0,0 0-1 0 0,1 0 1 0 0,-1 0 0 0 0,1-1-1 0 0,-1 1 1 0 0,1 0 0 0 0,0-1 0 0 0,-1 1-1 0 0,1-1 1 0 0,0 0 0 0 0,0 1 0 0 0,0-1-1 0 0,0 0 1 0 0,0 1 0 0 0,1-1-1 0 0,-1 0 1 0 0,1 0 0 0 0,-1 0 0 0 0,1 0-1 0 0,-1-2 1 0 0,-11-59-4754 0 0,10 51 3796 0 0,-3-20-1436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0.81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63 1 5265 0 0,'0'0'-7'0'0,"-38"5"4316"0"0,37-4-4087 0 0,-1-1 0 0 0,1 1 0 0 0,0-1 0 0 0,0 1 0 0 0,-1 0 0 0 0,1 0 0 0 0,0-1 0 0 0,0 1 0 0 0,0 0 0 0 0,0 0 0 0 0,0 0 0 0 0,0 0 0 0 0,0 0 0 0 0,0 1 0 0 0,0-1 0 0 0,0 0 0 0 0,1 0 0 0 0,-1 1 0 0 0,0-1 0 0 0,1 0 0 0 0,-1 1 0 0 0,1-1 0 0 0,0 0 0 0 0,-1 1 0 0 0,1 1 0 0 0,-1 28 320 0 0,1 0-1 0 0,2 0 1 0 0,1 0 0 0 0,1 0 0 0 0,2-1 0 0 0,1 1 0 0 0,13 33-1 0 0,-2-4 75 0 0,-14-47-377 0 0,0 1-1 0 0,1-2 1 0 0,1 1-1 0 0,0-1 1 0 0,1 0-1 0 0,0 0 0 0 0,1 0 1 0 0,11 12-1 0 0,-16-21-186 0 0,0 1-1 0 0,1-1 0 0 0,-1 0 1 0 0,1-1-1 0 0,0 1 0 0 0,0 0 1 0 0,0-1-1 0 0,0 0 1 0 0,0 0-1 0 0,1 0 0 0 0,-1-1 1 0 0,0 1-1 0 0,1-1 0 0 0,0 0 1 0 0,-1 0-1 0 0,1-1 1 0 0,-1 1-1 0 0,1-1 0 0 0,0 0 1 0 0,-1 0-1 0 0,1-1 0 0 0,0 1 1 0 0,-1-1-1 0 0,1 0 0 0 0,-1-1 1 0 0,1 1-1 0 0,-1-1 1 0 0,6-2-1 0 0,9-6-70 0 0,0-2 1 0 0,-1 0-1 0 0,0-1 1 0 0,18-16-1 0 0,22-17-1229 0 0,-40 32 182 0 0,24-13-4164 0 0,-37 24 3757 0 0,0 1 0 0 0,0 0-1 0 0,1 0 1 0 0,-1 0 0 0 0,1 0 0 0 0,8 0 0 0 0,12 0-4495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1.97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2435 18 3296 0 0,'0'0'61'0'0,"-1"0"0"0"0,1-1 0 0 0,0 1 0 0 0,-1 0 0 0 0,1 0 0 0 0,0 0-1 0 0,-1 0 1 0 0,1 0 0 0 0,0-1 0 0 0,0 1 0 0 0,-1 0 0 0 0,1 0 0 0 0,0-1 0 0 0,0 1 0 0 0,0 0 0 0 0,-1 0 0 0 0,1-1 0 0 0,0 1 0 0 0,0 0-1 0 0,0 0 1 0 0,0-1 0 0 0,0 1 0 0 0,-1 0 0 0 0,1-1 0 0 0,0 1 0 0 0,0 0 0 0 0,0-1 0 0 0,0 1 0 0 0,0 0 0 0 0,0-1 0 0 0,0 1 0 0 0,0 0 0 0 0,0-1-1 0 0,0 1 1 0 0,0 0 0 0 0,0 0 0 0 0,1-1 0 0 0,-1 1 0 0 0,0 0 0 0 0,0-1 0 0 0,0 1 0 0 0,0 0 0 0 0,0 0 0 0 0,1-1 0 0 0,-1 1 0 0 0,0 0-1 0 0,0 0 1 0 0,0-1 0 0 0,1 1 0 0 0,-1 0 0 0 0,0 0 0 0 0,1-1 0 0 0,6-2 1431 0 0,0 17-325 0 0,-4 2-839 0 0,-1 0 0 0 0,0 0 0 0 0,-2 0 0 0 0,0 1 0 0 0,-1-1 0 0 0,0 0 1 0 0,-5 20-1 0 0,-3 3 524 0 0,-24 68 0 0 0,-4-21 286 0 0,10-31-451 0 0,-2-1 0 0 0,-2-2 0 0 0,-3-1 1 0 0,-2-1-1 0 0,-2-2 0 0 0,-51 49 0 0 0,58-67-610 0 0,-1-2 0 0 0,-1-2-1 0 0,-1-1 1 0 0,-1-1 0 0 0,-2-2 0 0 0,0-2 0 0 0,-1-1-1 0 0,-1-2 1 0 0,0-2 0 0 0,-1-2 0 0 0,-1-1-1 0 0,0-2 1 0 0,-60 7 0 0 0,-186 0 42 0 0,262-17-28 0 0,0-1 1 0 0,0-1 0 0 0,1-2-1 0 0,0 0 1 0 0,-47-15 0 0 0,-112-55 449 0 0,166 66-614 0 0,-12-6 43 0 0,1-1 1 0 0,1-2-1 0 0,0-1 0 0 0,-38-33 0 0 0,-88-97 92 0 0,120 116-141 0 0,20 20 53 0 0,-1 1 0 0 0,0 1 1 0 0,-1 0-1 0 0,0 1 0 0 0,-1 1 0 0 0,0 0 1 0 0,-21-7-1 0 0,-28-14-194 0 0,-8-8 226 0 0,55 25-91 0 0,14 9 94 0 0,1 0-1 0 0,-1 1 1 0 0,0-1 0 0 0,0 1 0 0 0,0 0 0 0 0,0 0-1 0 0,0 0 1 0 0,0 1 0 0 0,0-1 0 0 0,-1 1 0 0 0,1 0-1 0 0,0 0 1 0 0,-1 1 0 0 0,1-1 0 0 0,-6 1 0 0 0,8 4-4 0 0,-1 0 0 0 0,1 0 0 0 0,0 0 1 0 0,0 0-1 0 0,0 0 0 0 0,0 1 0 0 0,1-1 0 0 0,0 0 1 0 0,0 1-1 0 0,-1 5 0 0 0,1-6 16 0 0,-48 253 524 0 0,27-130-900 0 0,20-106-1441 0 0,2-20 1727 0 0,0-1 0 0 0,0 0 0 0 0,0 0 0 0 0,0 0 0 0 0,0 0 0 0 0,0 0 0 0 0,0 0 0 0 0,0 1 0 0 0,0-1 0 0 0,0 0 0 0 0,0 0 0 0 0,0 0 0 0 0,0 0 0 0 0,0 0-1 0 0,0 0 1 0 0,0 1 0 0 0,0-1 0 0 0,0 0 0 0 0,0 0 0 0 0,0 0 0 0 0,1 0 0 0 0,-1 0 0 0 0,0 0 0 0 0,0 0 0 0 0,0 0 0 0 0,0 0 0 0 0,0 1 0 0 0,0-1 0 0 0,0 0 0 0 0,0 0-1 0 0,1 0 1 0 0,-1 0 0 0 0,0 0 0 0 0,0 0 0 0 0,0 0 0 0 0,0 0 0 0 0,0 0 0 0 0,0 0 0 0 0,1 0 0 0 0,-1 0 0 0 0,0 0 0 0 0,0 0 0 0 0,0 0 0 0 0,0 0 0 0 0,0 0 0 0 0,0 0-1 0 0,1 0 1 0 0,-1 0 0 0 0,0 0 0 0 0,0 0 0 0 0,0 0 0 0 0,0 0 0 0 0,0 0 0 0 0,0-1 0 0 0,1 1 0 0 0,-1 0 0 0 0,0 0 0 0 0,0 0 0 0 0,0 0 0 0 0,3-4-613 0 0,0 1 1 0 0,-1-1 0 0 0,1 0 0 0 0,-1 0 0 0 0,0 0-1 0 0,0-1 1 0 0,2-4 0 0 0,50-150-7294 0 0,-45 124 5936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2.3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 3984 0 0,'0'0'937'0'0,"-8"8"1663"0"0,0-5-343 0 0,5 0 191 0 0,8 3 145 0 0,14 8-2201 0 0,27 0-320 0 0,12-7-144 0 0,-1-5-1137 0 0,-2 4-2479 0 0,12 4-1833 0 0,-40 1 736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32:03.9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4-13T07:32:29.917"/>
    </inkml:context>
  </inkml:definitions>
  <inkml:trace contextRef="#ctx0" brushRef="#br0">10447 3375 6481 0,'-2'-4'1272'0,"-26"-12"-176"0,15 8 361 15,5-4 335-15,-5-1-208 16,0-1-255 0,7 4-225-16,-1 10-120 15,-1-2-32-15,5-1-87 16,0-1-273-16,-4 7 24 15,-7 12-312-15,-4 35 336 16,-14 24 0-16,2 28 0 16,-18 2-136-16,1 2 201 15,-9 1-113-15,6-10-304 16,7-7 136 0,1-16-456-16,12-15 88 0,6-19-72 15,6-12-224 1,10-13-1001-16,6-15-1279 15,2-5-793-15,7-33-1120 16,3-32-1920-16,-7-22-408 16</inkml:trace>
  <inkml:trace contextRef="#ctx0" brushRef="#br0" timeOffset="256.19">9876 3467 5233 0,'-2'-6'1432'0,"-10"-17"2273"16,5 16-849-16,7 4-1151 15,0 3-1705-15,13 1 2496 16,14 19-1216-16,18 25-311 16,13 10-17-16,1 7-240 15,4 13-80-15,9 1-80 16,-72-76-552-16,50 73 272 0,17-8 8 16,-17-6-320-16,-8-7-40 15,-7 3 0-15,-16-14-8 16,5-9-888-1,0-1-1480-15,2-16-1681 16,1-2-2665-16,-20-11-1239 0</inkml:trace>
  <inkml:trace contextRef="#ctx0" brushRef="#br0" timeOffset="887.24">10883 3297 5313 0,'-8'-4'1536'0,"-6"-12"1009"0,4 3 255 15,2-1-527-15,8 4-521 16,-3 4-512-16,3 6-1240 15,8 0 1921-15,-2 5-993 16,9 14-288-16,12 16-40 16,-1 4 96-16,-26-39-696 15,37 43 456-15,-12-2-216 0,12-1-24 16,-3-3-88 0,-7-7-16-16,-4 1-15 15,1-4-218-15,-15 2 65 16,-1-3-88-16,-4 8-360 15,-1-10-776-15,3-4-976 16,-3-1-1233-16,4-7-2184 16,-1-5-4289-16</inkml:trace>
  <inkml:trace contextRef="#ctx0" brushRef="#br0" timeOffset="1500.87">11443 3067 5545 0,'0'0'0'0,"-8"-13"1640"16,2 1-80-16,4 2 121 15,-3 10-137 1,5-3-520-16,0 3-1024 15,-5 8 1433-15,4 19-641 16,-9 5 128-16,-3 21-320 16,-4 7-120-16,17-60-480 15,-27 67 536-15,-1 7-128 0,-2 0 40 16,-7-4-239 0,11-22 151-16,2-5-176 15,7-14-40-15,5-7-96 0,6-8-80 16,3-5 168-1,-4-3-112-15,4-2 64 16,1-4 48-16,1 0-64 16,-2-4 160-16,3 3-168 15,0-4 104-15,-2 1-96 16,2-2 120-16,0 2 88 16,0 4-280-16,0 0 0 15,3 1 456-15,0 12-192 16,10 17 208-1,-3 23-48-15,8 6 48 16,-6 7 153-16,8 1-193 16,-4-3 24-16,1-4-48 15,-5-7-72-15,2-9-224 16,-3-4 16-16,-4-20-160 16,-1 3 32-16,0-12-104 15,-2-7-648-15,-4-4 752 16,6-3-5817-16,2-22-497 15,-2-26-2632 1,-2 35 5346-16</inkml:trace>
  <inkml:trace contextRef="#ctx0" brushRef="#br0" timeOffset="2310.63">11745 3160 8305 0,'-4'0'1016'0,"-10"0"1481"0,9-3 928 0,5 1-1057 15,0-3-287-15,0-1-1025 16,7-2 96-16,12-1-224 16,16-7-7-16,8 0-273 15,12-2-200 1,8-11-64-16,-63 29-384 0,59-16 232 16,8-3-112-16,-6 13 80 15,-6 2-8-15,-14 8-104 16,-8 23 128-16,-6 12-32 15,-18 20 144-15,-12 18-216 16,-29 20-40 0,-11 13-216-16,-15 5 192 0,5-11 56 15,3-16-64-15,20-18-32 16,1-14-40 0,11-16 80-16,9-20 184 15,9-4-88-15,0-2 8 16,11-9 32-16,8-1 177 15,20-8-145-15,4-6 88 16,12-10-304-16,6 1 56 16,0-4 112-16,-15 3-96 15,-19 4-1241-15,-4 12-1543 16,-20 4-873-16,-5 9-2312 16,-26 22-4601-16,7-26 5433 15</inkml:trace>
  <inkml:trace contextRef="#ctx0" brushRef="#br0" timeOffset="2736.56">10821 4017 7377 0,'-2'-4'912'0,"-6"-5"2129"0,7-5-417 16,1 11-543-16,6 3-793 16,4 0-144-16,2 20 169 15,6 21-593-15,-5 3-272 16,-3 14-256-16,1-4 56 16,-5-10-296-16,-6-44 48 0,7 46-96 15,2-4-640 1,2-7-1609-16,6-9-2104 0,19-8-3720 15,-32-17 2632-15</inkml:trace>
  <inkml:trace contextRef="#ctx0" brushRef="#br0" timeOffset="3056.49">11716 3835 7145 0,'0'0'1408'15,"-15"-4"473"-15,12 4 1375 16,0 0-1151-16,0 1-425 16,0 16-560-16,-1 11 145 15,3 11-249-15,-2 9-48 16,3 11-432-16,0-15-272 15,-2-4-64-15,2-40-200 16,6 41-72-16,4-9 56 16,-4 1-72-16,-2-13-1288 15,7-3-1665-15,5-9-2712 16,5-6-6737-16</inkml:trace>
  <inkml:trace contextRef="#ctx0" brushRef="#br0" timeOffset="3396.02">12779 3566 10210 0,'-1'0'1392'16,"-23"5"2361"-16,17-3-1433 16,4 6-567-16,-3 9-745 15,4 15-272-15,2 12-312 16,0 5-80-16,3 2-104 15,10 6-264-15,0-11-32 16,-2-4-320-16,-11-42 376 0,10 30-2016 16,-1 4-3177-16,-2-13-8818 15</inkml:trace>
  <inkml:trace contextRef="#ctx0" brushRef="#br0" timeOffset="6942.81">4480 8702 1464 0,'-48'24'72'0,"-27"29"224"0,12-17-288 0,14 4-16 16,-11-12 56-16,4-18 0 15,3 3-56 1,10-5 8-16,-12 2 16 15,-2 7-48-15,-4 7 24 16,1-2 136-16,9-2 232 16,-26-1 280-16,-11-3 128 15,-9-7-200-15,-2-6-119 16,0-3 47 0,-7-5 0-16,-11-14 16 0,-7-10-248 15,10 3-112 1,44-7-272-16,-3-5 176 15,-18-17 256-15,-13-19 64 16,-15-23 208-16,10-12-48 16,10-14 176-16,4-12 257 15,5-4-73-15,5-12-208 16,10-6 16-16,17-8 40 16,0-3-88-16,20-3 1 15,6 4-345-15,14-4 0 16,12-2 72-16,2-3-216 15,19-9 184 1,11-8-32-16,26-12-64 16,6-7 0-16,18-8-64 15,9-3 176-15,16-3-320 16,11 2 296-16,8 2 216 16,9 1-183-16,-1 7 63 15,88-124-328-15,-23 66-192 16,-33 77 48-16,5-1-72 15,4 10 72-15,15 5 320 16,86-71 384 0,-28 63-352-16,-33 18-40 15,-4 8 112-15,18 21-64 16,-53 36 8-16,106-28 120 16,-61 55-344-16,-4 20 8 15,22 15-120-15,-10 19 8 16,8 18 16-16,-8 10-120 15,-8 22 152-15,4 16-176 16,-61 3 0 0,60 22-152-16,5 18 40 15,-15 21 224-15,1 11-280 16,-28 11 432-16,-6 5-312 16,-5 9 72-16,-13-8-48 15,-16 8 8-15,5 9-48 16,-5 7-168-16,-14 5 368 15,-8 2-64-15,-12 16 48 16,-9-12-40-16,-13 4-56 16,-13 9 104-1,-9 3 0-15,-23-5 32 16,-2 9 8-16,-25 0-96 16,-10 5 0-16,-6 12 176 15,-27-4 88-15,-22 0-16 16,-7-20 8-16,1-11-120 15,-9 0-48-15,-5-1 8 16,-4-5-120-16,-1 12 224 16,-3 10-184-16,-5 0 128 15,-9 10 16-15,-9 0-120 16,-8-10 8 0,1-6 80-16,5-19 40 15,-10-22 56-15,-1-17-64 16,-2-15 56-16,2-11 136 15,-7-14-104-15,-1-19-64 16,-19-20 72-16,2-8-120 16,-11-20 40-16,-25-11-64 15,-18-9-120-15,-25-23-32 16,-27-7 144 0,-3-7-80-16,-13 6-48 15,-7-3 240-15,-14 26-240 16,4 13 328-16,10 12-55 15,26 17-273-15,18 1-41 16,24 0-79-16,21-4-40 16,19-3-368-16,46 2-968 15,23-6-1385-15,34-14-815 16,38-5-2202 0,2 0-1095-16,17-4 6065 0</inkml:trace>
  <inkml:trace contextRef="#ctx0" brushRef="#br0" timeOffset="21794.82">15869 17894 2744 0,'0'0'1288'0,"8"0"441"0,4 1-273 15,9-8 672-15,-6-1-367 16,-1 3 15 0,-6 9-143-16,-5-3-145 15,-3 7-72-15,0-3-216 16,-9 10 41-16,-11 10 191 16,20-25-1432-16,-30 41 448 0,-12 7 88 15,-9 1-272-15,-10 12 400 16,-6-10 57-16,-9-6-169 15,-1 5-120-15,-8-6-40 16,-1 4-160-16,-1-10 176 16,7-13-184-1,1 0-48-15,4-7-88 16,9 5 0-16,8-3 104 16,10-3-192-16,19-7-16 15,2-3-72-15,11-4-16 16,5 6 136-16,3-6-392 15,3 3-520-15,5-6 880 16,-2-8-4521-16,2-2 712 16,0-10-2360-1,4-19-1897-15,-4 15 5346 0</inkml:trace>
  <inkml:trace contextRef="#ctx0" brushRef="#br0" timeOffset="22115.11">14914 18064 8481 0,'-27'-8'4945'16,"3"8"-4353"-16,17-2 1649 16,-1 2 456-16,-3-3-657 15,2 7-664-15,-1 25-400 16,-5 2-119-16,-4 28-233 16,-5 5-144-1,-3 4-160-15,-12 11 8 16,39-79-328-16,-16 74 424 0,-6-2-176 15,9-17-184-15,8-10-16 16,5-22-64-16,10 1 168 16,8-13-144-16,9 0 40 15,8-1-160-15,8-7 40 16,4-2 88 0,11-7-72-16,-5-4-632 15,-10 7-1256-15,-3 5-1553 16,-11 15-2944-16,5 15-4442 15,-28-30 7635-15</inkml:trace>
  <inkml:trace contextRef="#ctx1" brushRef="#br0">22828 10935 0</inkml:trace>
  <inkml:trace contextRef="#ctx0" brushRef="#br0" timeOffset="26605.97">11010 4906 6481 0,'-72'13'1968'0,"25"9"-1424"0,-1 0 1465 0,5-15-41 16,1 5-367-16,4-1-41 16,1-1 16-16,-5 0 65 15,-12-5 7-15,15-4-632 16,-15-9 184-16,-20-26 169 15,26 14-801 1,-24-31 96-16,-2-3-280 16,0-14-40-16,0-16-328 15,4-20-8-15,7-18-64 16,4-11-56-16,3-10 24 16,12-2-56-16,-5 1-32 15,8 17 176-15,19 6-144 16,-4 8 112-16,12 1-192 15,11 6 144-15,12-2 72 16,28 9-104 0,40-7 80-16,21-9 440 15,40-4-304-15,37 2 160 16,25 5-264-16,34 12-16 16,20 12-88-16,17 25 48 15,6 33 88-15,9 19-64 16,-5 17-168-16,-13 30 160 15,-21 2-288-15,-23 35 232 16,-12 7-64-16,-41 26 64 16,-25 7-72-1,-29 10 208-15,-30 14-320 16,-34-5 184-16,-32 2 352 16,-18 11-176-16,-38 9 96 15,-21-9-96-15,-44-8-8 16,-22 0 232-16,-20-5-160 15,-24-12 32-15,-17-14 64 16,1-12 48-16,4-11-208 16,0-19-136-1,24-23 208-15,24-20-240 16,22-11-128-16,30-7-472 16,10-6-632-16,23-4-1297 15,18 7-1824-15,14 0-2624 16,8 0-3017-16</inkml:trace>
  <inkml:trace contextRef="#ctx0" brushRef="#br0" timeOffset="54573.1">9692 10255 3320 0,'0'0'856'0,"0"0"-856"0,0 0 0 15,0 0 0-15,3 0 5866 16,3-5-4522-16,9 5-344 16,-6-7 24-16,7 1-127 15,4 0-105-15,12-4-144 16,-29 10-368-16,-3 0-280 0,37-13 864 16,-4 11-384-16,-7-2-168 15,3 0 56-15,1 4-88 16,9 0-56-1,1 0 33-15,-1 0 143 16,2-6-40-16,14 0-144 16,-12 2-72-16,-1-2 40 15,1-2 64-15,-4 8-48 16,-3-2 16-16,3-6-40 16,-1 2 32-16,3 2-96 15,3-2 96-15,0-1-16 16,6 0-24-16,-2 7-104 15,-3-3 24-15,6 3 88 16,-11 3-64 0,13 4-72-16,-3 0 40 15,-9-2 16-15,19 0 8 16,-11-5-64-16,-2 4-96 16,12-2 152-16,-14 3 48 15,13 0-80-15,-13 3 80 16,3-3-88-16,-3 2 16 15,9-2 56-15,-7 0 17 16,6-1-81 0,-11-1-169-16,7-3 154 15,11 0 7-15,-19 1 32 16,3 0-64-16,5 4 56 16,-9-1-184-16,5-3 144 15,3-1 32-15,-3 0-64 16,4 0-232-16,-6-4 384 15,13 2-136-15,-8-2 8 16,7-2 96-16,-9-2-200 16,-1 6 248-16,-2-6-64 15,-3 6 48 1,1-1-176-16,-6-2-48 16,0 3 24-16,2-2 248 15,-11 4-48-15,-5 0-136 16,15 0 176-16,0 0-136 15,-9 0 40-15,-5 0-64 16,-1 0 32-16,8 0 24 16,-14 0-64-16,5 0-128 15,3 0 152 1,-2-10-264-16,-7 5-1000 16,2-7-1721-16,0-1-1400 15,-3-4-3977-15,0-7 249 0</inkml:trace>
  <inkml:trace contextRef="#ctx0" brushRef="#br0" timeOffset="56841.99">13443 10073 3360 0,'-35'0'1024'0,"5"0"-71"0,13 0 383 0,8 0-136 16,6 0-112-16,3 0-1088 16,3 0 1505-16,10 0-761 15,16 1 40 1,-1 4 104-16,24 5-176 16,12-4 201-16,-11-1-417 15,32-4 200-15,11 1-168 16,10 3 32-16,-5-3-56 15,-2 0-72-15,-1-2-128 16,-1 0-88 0,-8-4 32-16,-12-5 217 0,-12 1-369 15,-25 6-16-15,-13-3-32 16,-14 2-104 0,-8 3-88-16,-10 3-977 15,-10-1-1639-15,-18 1-1649 16,-6-11-2937-1,25 6 4010-15</inkml:trace>
  <inkml:trace contextRef="#ctx0" brushRef="#br0" timeOffset="57578.99">1746 10711 2592 0,'0'0'0'0,"-4"0"888"0,-5 0 136 0,-1 0 97 15,4 0-417-15,-2 0-56 16,8 0-56-1,8 0 16-15,6-14-120 16,20-6-440-16,24-15 8 16,12 1-328-16,-70 34 272 15,85-34-176-15,10-4-104 0,4 6-296 16,10 6-1424-16,2 1-1537 16,-28 12 1617-16</inkml:trace>
  <inkml:trace contextRef="#ctx0" brushRef="#br0" timeOffset="58182.1">3834 10806 2056 0,'-8'0'576'0,"-3"5"88"0,11 0 360 15,0 0-672-15,4-2 201 16,30-3 287 0,22 0-88-16,12-10 64 15,26-6 32-15,20-11 24 16,10 13-247-16,-4-3 63 15,-120 17-688-15,122-14 568 0,-3-1 80 16,-6 4-184-16,-8 1-272 16,-9 0 64-16,-14-1-72 15,-8-7-120-15,-18 3-288 16,1 2-1728 0,-16 13-3017-16,-22 0-920 0</inkml:trace>
  <inkml:trace contextRef="#ctx0" brushRef="#br0" timeOffset="59417.2">7672 10747 3232 0,'-21'4'872'0,"-9"5"-295"0,11-8 367 0,9-1 72 16,5 0-32 0,4 0-120-16,1 0-864 15,11 0 1417-15,13 0-473 16,10 0-24-16,4-6-224 15,5 2-80-15,-43 4-616 0,61-10 600 16,7 4-127-16,12-4 39 16,8-3-40-16,2-3-184 15,3 3 8-15,-5-4-40 16,4 10-96 0,-7 0 40-16,-13 7-112 15,-10-4 48-15,-17-2 16 16,0 6-96-16,-8 0-32 15,-11 0 24-15,1 1-136 16,-1-1-888-16,-5 0-1009 16,17 0-2439-16,-11 8-4938 15</inkml:trace>
  <inkml:trace contextRef="#ctx0" brushRef="#br0" timeOffset="60252.38">9084 10827 3536 0,'0'0'0'0,"-56"-3"1377"0,40-5-673 16,9-2 128 0,7-2-264-16,3 2 88 15,21-2-72-15,23-4-144 16,20-3 241-16,-4 9-313 16,60-1 152-16,-10 6-120 15,-113 5-400-15,117-11 232 0,-5 3-64 16,-32 2-104-16,21-8-160 15,-9 4 24-15,-11 0-576 16,-12 4-2681-16,-6 2-3648 16</inkml:trace>
  <inkml:trace contextRef="#ctx0" brushRef="#br0" timeOffset="61194.9">10516 10853 3192 0,'-5'0'352'0,"-24"5"384"0,20-5-119 0,1 0 399 0,1 0 56 15,6 0 88-15,1-4-616 16,3 2-136-16,24-2 41 16,-1-1-25-16,14 5-48 15,27 0-96-15,-67 0-280 16,63 0 280-16,12 0-40 15,10-5-64-15,10-1 0 16,11-5-40-16,8 9-112 16,3-6-16-16,-3 1 104 15,3-3-40-15,3 4 48 16,10-1-128-16,-5 7 96 16,0 0-24-16,10 0-120 15,-2-6-128-15,0-2 208 16,-3 6 24-1,0 2 0-15,0 0 56 16,-7 0-88-16,-2-10 16 16,-6 6-48-16,1 4 32 15,-6-4 88-15,-9 4 80 16,-1 0-16-16,-31 0-40 16,24 0-88-16,-5 0-16 15,-6-6-16-15,-13 6 0 16,-8-6-8-16,1 1 48 15,-10-4-64 1,-7 3-56-16,-2 2 112 16,-9-1-128-16,-18 5-80 15,3 0-616-15,0 9-448 16,-1-3-1041-16,3 3-1015 16,7 12-1681-16</inkml:trace>
  <inkml:trace contextRef="#ctx1" brushRef="#br0" timeOffset="64213.25">30479 10242 0</inkml:trace>
  <inkml:trace contextRef="#ctx0" brushRef="#br0" timeOffset="90887.62">18924 5318 3560 0,'-10'0'504'0,"-2"0"-408"0,-12 0 737 0,-9-3 1135 15,11-7-552-15,-8-3-151 16,-4-1 55-16,7-12-192 16,-5 7 32-1,-7-15-71-15,21-1-273 16,-9-19-48-16,3 14 40 16,13-23-128-16,4-6-72 15,7-3-152-15,15-2-15 16,12 7 23-16,12-6-88 15,9 2 120-15,19-6-288 16,16 6 16 0,20-1-200-16,19 13 200 0,16 12-224 15,3 7 136 1,3 23-48-16,-2 14-24 16,-9 13 200-16,-15 29-216 15,-13 8 56-15,-20 13 24 16,-16 11 64-16,-23 9 64 15,-30 13 384-15,-16-8-7 16,-25 12 143-16,-32-10 24 16,-10-7 16-16,-16-13-64 15,-12-20-272-15,-14-3-144 16,-16-20-192 0,-8-5 64-16,4-16-144 15,4-14-16-15,3-9-96 16,20-5-192-16,17 19-64 15,24 2-696-15,11 10-1088 16,10 16-1473-16,19 5-1448 16,15 4-2721-16,6-13 1865 15</inkml:trace>
  <inkml:trace contextRef="#ctx0" brushRef="#br0" timeOffset="100448.65">18979 6492 2912 0,'-44'6'384'0,"22"2"1145"0,-10-1 319 15,-2 3-320-15,4 3-287 16,7-4-65-16,5 0-160 15,10-2-128-15,2-6-104 16,4 3-72-16,2-1-175 16,4-1 23-16,2 3-88 15,0 0-8-15,12 1 0 16,1-3-88 0,9 2-72-16,12-1 144 15,0-3-144-15,2-1 32 16,2 0-48-16,5 0 57 15,-8 1-105-15,4 3 56 16,-6 4-80-16,2-2 72 16,-2 0-56-16,-4 3 128 15,2-1 48-15,2-2-88 16,-3 1-120-16,-8 1 152 16,-7-2-40-1,-1 3 8-15,-2-1-64 16,0-1 48-16,-5-4-88 15,-4-1 65-15,-4-2-145 16,1 3 64-16,-6-3-216 16,4 0 96-16,-4 0-80 15,3 0 72-15,-3 0-72 16,0-7-1881-16,6-4-1079 16,4 6-1657-16,4 0-2433 15,-4 5-423-15</inkml:trace>
  <inkml:trace contextRef="#ctx0" brushRef="#br0" timeOffset="102843.57">18906 6992 3096 0,'0'0'0'0,"-22"2"704"0,1 3 337 16,5-2 423-16,10-3-464 15,4 0-160-15,2 0-840 16,6-8 1281-16,22 0-473 16,10-11 24-16,1-9-80 15,26 6-96-15,1-3-144 16,-66 25-512-16,72-21 480 0,2 3 24 16,2-1-95-1,-23 14-153-15,33-8 296 16,-22 9-200-16,-19-2-144 15,11 6 0-15,-19 0 0 16,0 0-208-16,-22 0 128 16,9 0-72-16,-13-4 32 15,3 2-48-15,-4-6-56 16,1 1-104-16,-8 4-1008 16,1 1-1577-16,-1 2-1072 15,-3-4-896-15,0 4 625 16</inkml:trace>
  <inkml:trace contextRef="#ctx0" brushRef="#br0" timeOffset="103966.75">18873 7580 3928 0,'-2'0'584'0,"1"0"-207"0,4-6 191 0,6 3 744 16,9-4-176-16,1 3-264 15,20-2 65 1,1-1-113-16,11 1-208 16,5-2-24-16,10-4-56 15,3-6-96-15,-69 18-440 0,66-19 320 16,4 3 80-16,1 1 16 15,1 1-31-15,-5 3-177 16,4 5-8-16,-7-2-56 16,-4 2 144-16,-4 2-152 15,-11 1-88-15,11 0 152 16,-16-4 64-16,-5 1-48 16,-9 2 56-16,-1 1-40 15,0 3-136 1,-8-4 184-16,-2 1-152 15,-1 0 64-15,0-1-136 16,-1 1-72-16,-3 1 96 16,4-7-40-16,-4 6-40 15,-7 1 8-15,4 2-40 16,-7-5-16-16,3 5-8 16,0 0-144-16,0 0-912 15,5 0-1673 1,2-3-1640-16,1 3-4224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2.9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409 2618 2536 0 0,'-31'2'1059'0'0,"26"-1"-920"0"0,0 0 0 0 0,0-1 1 0 0,0 0-1 0 0,0 0 1 0 0,0 0-1 0 0,0 0 0 0 0,0-1 1 0 0,0 0-1 0 0,0 0 1 0 0,0 0-1 0 0,1-1 0 0 0,-1 0 1 0 0,-5-2-1 0 0,-5-4 226 0 0,0 0 0 0 0,0-1 0 0 0,1-1 0 0 0,0 0 0 0 0,0-1 0 0 0,2 0 0 0 0,-1-1-1 0 0,1-1 1 0 0,1 0 0 0 0,0-1 0 0 0,1 0 0 0 0,1 0 0 0 0,0-1 0 0 0,1 0 0 0 0,-10-26 0 0 0,-6-26 505 0 0,-1-1-20 0 0,12 22-260 0 0,1-1 0 0 0,3 0 1 0 0,-7-82-1 0 0,11-149 359 0 0,6 184-550 0 0,1-8-135 0 0,5 0 0 0 0,4 1 0 0 0,5 0 0 0 0,4 1 0 0 0,4 0 0 0 0,5 2 0 0 0,4 2 1 0 0,61-126-1 0 0,-80 195-218 0 0,0 1 0 0 0,2 0 1 0 0,1 1-1 0 0,1 1 0 0 0,2 0 1 0 0,0 2-1 0 0,1 0 0 0 0,1 1 1 0 0,1 2-1 0 0,0 0 1 0 0,2 1-1 0 0,0 1 0 0 0,1 2 1 0 0,1 1-1 0 0,0 0 0 0 0,43-13 1 0 0,54-11 201 0 0,98-34 53 0 0,-177 57-332 0 0,-21 7-55 0 0,0-1 0 0 0,-1 0 1 0 0,0-2-1 0 0,0-1 0 0 0,21-15 1 0 0,-36 15-9256 0 0,-8 11 9125 0 0,-1 0 0 0 0,1 0 1 0 0,-1 1-1 0 0,1-1 0 0 0,-1 0 1 0 0,0 1-1 0 0,1-1 0 0 0,-1 0 0 0 0,0 1 1 0 0,1-1-1 0 0,-1 1 0 0 0,0 0 1 0 0,0-1-1 0 0,1 1 0 0 0,-1-1 0 0 0,0 1 1 0 0,0 0-1 0 0,0 0 0 0 0,-1-1 1 0 0,-16-4-3662 0 0,9 0 1434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3T05:59:13.2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47 90 4504 0 0,'-37'-1'2848'0'0,"37"1"-2773"0"0,0 0 0 0 0,-1 0 0 0 0,1 0 0 0 0,0 0 0 0 0,-1 0 1 0 0,1 0-1 0 0,-1 0 0 0 0,1 0 0 0 0,0 0 0 0 0,-1 0 0 0 0,1 0 1 0 0,0 0-1 0 0,-1 0 0 0 0,1-1 0 0 0,0 1 0 0 0,0 0 0 0 0,-1 0 0 0 0,1 0 1 0 0,0 0-1 0 0,-1-1 0 0 0,1 1 0 0 0,0 0 0 0 0,0 0 0 0 0,-1-1 1 0 0,1 1-1 0 0,0 0 0 0 0,0-1 0 0 0,0 1 0 0 0,0 0 0 0 0,-1-1 0 0 0,1 1 1 0 0,0 0-1 0 0,0-1 0 0 0,0 1 0 0 0,0 0 0 0 0,0-1 0 0 0,7-12 1800 0 0,17-8-98 0 0,-12 15-1521 0 0,0 0 0 0 0,0 1 1 0 0,0 0-1 0 0,1 1 0 0 0,0 1 1 0 0,-1 0-1 0 0,23-2 1 0 0,98-3 255 0 0,-99 7-444 0 0,21-1 25 0 0,-50 2-80 0 0,0 0 0 0 0,0 0-1 0 0,-1 1 1 0 0,1 0-1 0 0,0-1 1 0 0,-1 1 0 0 0,1 1-1 0 0,-1-1 1 0 0,1 1 0 0 0,-1 0-1 0 0,0 0 1 0 0,1 0-1 0 0,-1 0 1 0 0,0 1 0 0 0,-1 0-1 0 0,1-1 1 0 0,0 1 0 0 0,-1 1-1 0 0,1-1 1 0 0,2 5-1 0 0,-3-3 21 0 0,0-1-1 0 0,-1 1 0 0 0,1 0 0 0 0,-1 0 0 0 0,0 1 0 0 0,-1-1 1 0 0,0 0-1 0 0,1 1 0 0 0,-1-1 0 0 0,-1 0 0 0 0,1 1 0 0 0,-1-1 1 0 0,0 1-1 0 0,-1-1 0 0 0,1 1 0 0 0,-1-1 0 0 0,-2 9 0 0 0,-4 13 153 0 0,-1 0-1 0 0,-2-1 1 0 0,0 0-1 0 0,-2 0 1 0 0,-17 27-1 0 0,-84 114-448 0 0,111-164-110 0 0,-28 40-210 0 0,18-18-2651 0 0,10-5-5969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55:07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6086 16718 4737 0,'-55'-5'3312'0,"35"5"-2784"16,3-4 433-16,13 4-97 15,-1 3 368-15,2 8-152 16,1 28-240-16,4 12-319 15,14 31 311 1,5 7-248-16,-5-3-352 16,3-12-16-16,-10-5-120 15,1-9 16-15,-2-7 64 16,-8-23 56-16,0-12-152 16,0-9-120-16,-6-12 352 15,-1-9-32-15,-2-30-240 16,-3-27-72-16,6-27-160 15,6-15 112-15,5-14-40 16,19 20 152 0,11 32-48-16,7 25-288 15,14 18 472-15,-9 14-192 16,13 16 168-16,-7 20-224 16,-14 11-104-16,-10 7 120 15,-20 10 48-15,-4 2 384 16,-11-4-384-16,-23 11 0 15,-26 3 232 1,-7-21-64-16,4-1-32 16,12-17-160-16,23-12 200 15,-1-8-192-15,16-5-160 16,6 2 104-16,9-2-32 16,22 0 24-16,-5 4 208 15,24 10-176-15,-11-1 256 16,24 24-192-16,-37-8 104 15,-3 15-24-15,-13 7-200 16,-8 5 208-16,-16 8 104 16,-18-10 88-1,-21-10-184-15,9-9-416 16,-2 5 120-16,4-35-1552 16,28-5-2673-16,10-51-2665 15,14 3 3050-15</inkml:trace>
  <inkml:trace contextRef="#ctx0" brushRef="#br0" timeOffset="365.17">6824 16968 4953 0,'-7'2'1504'0,"-10"39"-928"0,1-14 1232 0,-5 10-391 15,-10 9 119-15,-9 22-248 16,8-3-408-16,16 7-151 15,5-15-801-15,8-15 272 16,6-9-408-16,14-14 88 16,-17-19 120-16,29 10-112 0,-3-8-184 15,16-22-129-15,-4-20-95 16,1-11-168 0,-4-6 216-16,-19-13 144 15,-6 6 104-15,-1 2 128 16,3 32-24-16,-4 20 184 15,-2 10 344-15,7 21-160 16,3 26-16-16,-2 8-80 16,4 3-104-16,16-8 0 15,-7-16-176-15,2-9-344 16,4-17-1192-16,-7-2-1489 16,1-15-920-16,7-26 1161 15</inkml:trace>
  <inkml:trace contextRef="#ctx0" brushRef="#br0" timeOffset="714.11">7300 16937 3616 0,'-2'0'1777'0,"-15"13"271"0,12 19-464 16,5 8 369-16,0-2-321 16,-2 4 121-16,-2 7-617 15,-3 7-424-15,1-9-320 16,-4-5-88-1,-1 11 16-15,-2-9-272 16,13-44-48-16,-8 30-208 0,0-10 168 16,3-10-104-16,5-13-8 15,7-17-336-15,9-27 48 16,11-25-88-16,10 4-8 16,6 9 152-16,10 13 224 15,-11 8-33-15,1 38 33 16,-19 6 232-16,10 36 32 15,-20 14-71 1,4-11-170-16,1-1-543 16,8-13-1776-16,12-11-1385 15,9-17 256-15,-8-6 1649 16,16-22 528-16</inkml:trace>
  <inkml:trace contextRef="#ctx0" brushRef="#br0" timeOffset="1076.98">8003 17052 1160 0,'0'-25'1248'0,"-2"6"984"15,-4 13 449 1,-12 6-480-16,-8 9-481 16,-15 17-256-16,-4 17-360 15,3 13 145-15,12 0-233 16,-3-15-432-16,19-7-464 16,14-34-120-16,-10 24-104 0,10-12 56 15,13-4 80-15,14-8-248 16,12-15-8-16,3-33 104 15,20-13-176-15,-4-11-160 16,-12-11 40-16,-9-11 272 16,-9-9-264-1,-11-19 448-15,-7-3 168 16,-2 25 48-16,-5 51 208 16,-3 41-144-16,-3 16-104 15,-5 69 288-15,-8 42 192 16,3 18-424-16,5 2-32 15,6-10-288-15,17-30 40 16,22-15-608-16,14-24-2184 16,15-13-2250-1,-4-32-1895-15,-26-11 4825 0</inkml:trace>
  <inkml:trace contextRef="#ctx0" brushRef="#br0" timeOffset="1732.91">9297 16980 3080 0,'-6'0'904'0,"-28"-10"-240"0,16 8 353 0,-9-8 887 16,5 10-120-16,-9 0-39 15,2 0-713-15,0 7-280 16,2 8-440-16,5 16-200 16,2-7 64-16,-4 8-80 15,24-32-96-15,-17 52 128 0,1-5 329 16,8-6-209 0,4-15-264-16,4-6 72 0,20 10-264 15,4-12 224 1,5-6 40-16,12-12-72 15,3-22 168-15,-4-1-216 16,1-7 96-16,-7 6 120 16,0 4-144-16,-7 18-8 15,-5 4 144-15,3 18-264 16,-6 29 272-16,-8 18 56 16,-13 12 256-16,-26-2 8 15,-13 6-272 1,-13-6 112-16,-10-16 64 15,4-31-72-15,-4-10-96 16,18-14-200-16,1-6-80 16,13-22-104-16,11-16 144 15,8-8-584-15,16-10-568 16,26 17-1033-16,19-8-703 16,21 8-505-16,19-14-552 15,17-1 1297 1</inkml:trace>
  <inkml:trace contextRef="#ctx0" brushRef="#br0" timeOffset="2142.63">9828 17121 3616 0,'-10'-6'3329'0,"-11"6"-1337"0,-1 0 641 0,-10 1-833 0,-10 11-31 16,-4 16-201-16,1 4-744 15,-5 8-384-15,4 15-272 16,20-8-128-16,5-2 16 15,15-2-8 1,6-43-48-16,3 27 128 0,10-13-464 16,16-6 128-16,19-6 0 15,6-17-32-15,6-21-64 16,4-14-320-16,-19 6 128 16,-4-9 24-16,-5-6 416 15,-24 8-8-15,0 0 8 16,-9 13 32-1,-3 2 152-15,-8 22 72 0,0 14-184 16,5 15-72 0,-2 35 72-16,10 1 112 15,6-6 120-15,5-2-288 16,19-11-152-16,7-14-160 16,8-3-808-16,-7-15-2145 15,18-15-1416-15,-15-17 216 16,-25 16 2785-16</inkml:trace>
  <inkml:trace contextRef="#ctx0" brushRef="#br0" timeOffset="2552.17">10264 16901 5089 0,'-5'3'1952'0,"-23"31"-160"16,18 15-415-16,5 19 903 15,-1 5 57-15,-2 11 335 16,-7 0-1031-16,4 9-705 15,3-3-432-15,5-2-624 16,1 8 56-16,2 3-288 16,0-99 352-16,7 91-112 15,-1-44-144-15,4-30-937 16,4-12-503-16,4-33 456 16,-4-26 464-16,-3-38 176 15,-11-20 287-15,0-35-63 16,0-21 296-16,10 10 248 15,6 32-64-15,19 44 64 16,-1 37 16-16,-5 9 169 16,8 18 111-16,0 26 72 15,0 32 200-15,-12 24 112 16,-2 6-152 0,-7 7 216-16,-16-5-175 15,-15 7-9-15,-23-15-264 16,-15-11-448-16,-6-16 24 15,-4-8-216-15,2-15-688 16,3-23-1073-16,2-31-1704 16,14-17-2376-16,-1-7-608 15,27 47 5337-15</inkml:trace>
  <inkml:trace contextRef="#ctx0" brushRef="#br0" timeOffset="4123.35">11844 16610 4945 0,'-30'-33'2624'0,"15"12"-2648"15,12 1 40-15,1-4 352 16,-2 18-56-16,-4 2 88 16,3 0-232-16,3 4 48 15,2-3-72-15,0 3 16 16,0 0-320-16,0 0 160 16,-1 0 1753-16,1 0-1753 15,-2 2 792-15,-3-6-464 16,-3 4 32-1,2 0 40-15,-2-3-96 16,-2 3-56-16,4-7 16 16,-1 7 88-16,-6-6 1 15,5 2-9-15,-3 4-120 16,5 0 120-16,-1 0-24 16,1-3 192-1,6 3-512-15,0 0 0 0,0-3 792 16,0 3-792-1,11 0 472-15,15-4-368 16,-1 4-184-16,32-6-40 16,2 2 96-16,20-3 216 15,1-5-176-15,0 2-168 16,-6 0-80-16,-13 2-352 16,-18 2-864-16,-21 6-1721 15,-12 0-1272-15,-12 11-704 16,-25-6 2905-16</inkml:trace>
  <inkml:trace contextRef="#ctx0" brushRef="#br0" timeOffset="4440.1">11871 16485 5481 0,'-36'8'2944'0,"11"10"-2528"16,14 7 1049-16,6 10 919 15,-1 29-255-15,1 5-441 16,5 17-424-16,0 9 17 15,0 17-481 1,5 8-192-16,-5 16-408 16,0-10 304-16,0-126-504 0,6 102 600 15,1-17 160-15,9-27-120 16,3-7-448-16,12-31 33 16,1 2-185-16,3-12 160 15,5-6-96-15,16-4-320 16,-4-3 328-16,-8-9-272 15,19-17-209-15,-20-4-943 16,-4 8-1624 0,-22-3-673-16,-9 2-1056 15,-8-2-1689-15,-28-23 1946 16</inkml:trace>
  <inkml:trace contextRef="#ctx0" brushRef="#br0" timeOffset="4615.99">11812 17182 7497 0,'-13'1'1616'0,"-20"14"665"16,23 0-1633 0,10-10 320-16,18 0-656 0,26 6-208 15,22-7-272 1,24-10-784-16,22-14-1904 16,17-14-1585-16,-9 20 888 15,-33-7 2105-15</inkml:trace>
  <inkml:trace contextRef="#ctx0" brushRef="#br0" timeOffset="4841.51">12792 17065 2472 0,'0'7'1872'0,"-5"27"585"16,-1 8 704-16,-2 8-345 15,-8 13-119-15,0 12 55 16,-3 7-847 0,-4 7-449-16,-4 9-1096 15,-4 10-48-15,10-7 168 16,5-22-608-16,16-79 128 15,-8 54-328-15,8-6-1576 0,7-13-353 16,2-29-479-16,7-11-57 16,9-44-167-16,-1-19-1161 15,-8-24 240-15,-16 38 2257 16</inkml:trace>
  <inkml:trace contextRef="#ctx0" brushRef="#br0" timeOffset="4977.51">12645 17209 4352 0,'0'0'1833'0,"-5"-6"1656"15,5 1-1961-15,14 5 648 16,23-1-943-16,11-3-681 16,12-2-272-16,7-7-576 15,7 9-488-15,-10 2-2257 16,-11 8-1576-16,-23 9-48 16,-17-2 2633-16</inkml:trace>
  <inkml:trace contextRef="#ctx0" brushRef="#br0" timeOffset="5158.2">12665 17393 8017 0,'-14'1'2257'0,"-23"14"431"15,24-1-1063-15,13-8 1247 16,8-5-799-16,21 3-593 16,16-4-1128-16,27-4-480 15,12-15-568-15,4 13-1545 16,-10 0-1911-1,-12-4-2210-15,-66 10 6362 0,60 5-6257 16,-46-4 4737-16</inkml:trace>
  <inkml:trace contextRef="#ctx0" brushRef="#br0" timeOffset="6601.35">1628 10970 6089 0,'0'0'0'0,"-44"-27"672"0,-24-24-312 16,-31-14-192-16,-20-15-128 15,12-1 112-15,1-15 56 16,6-18-296-16,15-24 96 16,3-24-32-16,12-32 48 15,9-26-184-15,61 220 160 16,-53-251 96-16,16-32 0 0,13-30 192 16,19-26 160-1,28-23 432-15,46-11-23 16,57-1 71-16,54 11-272 15,53 25-248-15,47 29 304 16,19 44-432-16,21 46-64 16,267-73 144-16,-169 158-552 15,-91 65-224-15,88 40 144 16,5 38 168-16,-86 55 32 16,-20 44-224-16,-39 34 320 15,-22 39-8-15,-44 31-152 16,-23 21 0-1,-32 13-8-15,-32 9 80 16,-31 5-8-16,-24 2 152 16,-41 0-64-16,-20 7-48 15,-33 1 96-15,-45 3 240 16,-23-12 128-16,-38-7 40 16,-42-27 264-16,-32-20 153 15,-32-18 247-15,-3-20-496 16,-2-30-96-1,-11-39-136-15,5-27-232 16,-8-32-64-16,67-24-224 16,8-17-544-16,-41-17-608 15,-4-22-729-15,18-2-311 16,70 10-273-16,46 12-615 16,-12 6-609-16,0 16 1921 15</inkml:trace>
  <inkml:trace contextRef="#ctx0" brushRef="#br0" timeOffset="11279.61">18640 9818 1960 0,'0'0'0'0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55:33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24161 3214 9810 0,'-140'-54'-192'15,"115"33"-1505"-15,1 0 113 16,1 1 1696-16,-9 3 824 16,-8 3 1153-16,13 6 31 15,0 2-360-15,14 6-375 16,5-2-145-16,6 2-408 16,5 0 8-16,15 0 433 15,33 2-153-15,25 2-192 16,38 6-40-16,19 0 32 15,25 1-167 1,22-4-353-16,22 4-192 16,0 1-200-16,12 2 200 15,-15 0-136-15,-15 1-40 16,0-1-96-16,-34-3-152 16,-8-3-8-16,-29-6 200 15,-25-2 336-15,-18 0-368 16,-29 0-176-16,-5-10 384 15,-32 5-808-15,-1-2-785 16,-13-3-1127-16,-20-5-1945 16,-30 5-1481-1,-45 3-399-15,69 7 3857 0</inkml:trace>
  <inkml:trace contextRef="#ctx0" brushRef="#br0" timeOffset="819.69">23189 3689 4280 0,'-26'-15'1385'0,"12"-10"-993"0,3 6 1640 15,-4-13 121-15,1 19-305 16,-1-9-88-16,-4 2-327 16,1 6-273-16,-1 3-8 15,-3 7-216-15,1 4-71 16,-10 12-81-16,31-12-784 0,-30 28 488 16,-12 11 64-1,1 18-96-15,-3 11 72 16,4 1 104-16,8 9-320 15,5-4 81-15,12-9-337 16,9-3 360-16,9-13-400 16,12-4 184-16,13-5-256 15,1-10 32-15,8-7-8 16,8-13 0-16,-5-8 64 16,2-2-56-1,-4-10-88-15,-22-2 272 16,-3-3-232-16,-13-7 96 15,-3-10-136-15,-15 6-96 16,-12 0 112-16,-10-1-144 16,11 3 288-16,0-9-8 15,8 18-64-15,7-1 48 16,7 1-225-16,7 2 105 16,20-7 8-1,18 2-136-15,7-4 48 16,8 3-48-16,5 4 376 15,3 2 24-15,-16 8 24 16,-8 5-192-16,-18 14 32 16,-5 9 192-16,-14 17-39 15,-8 17-1-15,-19 5-24 16,-8 4-136-16,-5 0 160 16,9-8-688-16,9-17-897 15,9-23-2200-15,21-13-1648 16,30-11-1544-1,4-37 200-15</inkml:trace>
  <inkml:trace contextRef="#ctx0" brushRef="#br0" timeOffset="1140.38">23298 4032 8777 0,'-10'0'2961'0,"-12"5"-2353"0,17-1 2417 0,5-4-3025 16,0 2 3216-16,18-2-2383 15,17 0-425 1,16-11 64-16,14-9-296 16,7-5-72-16,-14-8-56 15,-30 7 16-15,-28 26-64 0,21-14 40 16,-13-2-272-16,-11 4 24 16,-26 3 56-16,-14 2-16 15,-20 3-24-15,-4 20 288 16,4 26 280-16,10 9 80 15,10 0 240-15,14 9-96 16,10-11-296 0,14-10-224-16,15 1-96 15,14-19-544-15,13-6-920 16,29-10-1569-16,7-7-1880 16,14-26-1176-16,-5 0-136 15</inkml:trace>
  <inkml:trace contextRef="#ctx0" brushRef="#br0" timeOffset="1670.9">23821 3904 6033 0,'0'0'0'0,"-21"5"4593"0,5 14-2345 15,6-8 1441 1,-6 13-1488-16,4 6-385 16,4-2-640-16,-5 9-336 15,3 2-224-15,0 3-351 16,-1-7-297-16,5-4-8 15,6-31 40-15,-2 23-65 0,2-8-239 16,7-8-528-16,7-7-32 16,4-12-32-16,12-26 368 15,-4-9 64 1,0-11-80-16,12-9 424 16,-9 18 48-16,-7 9-9 15,-2 29 202-15,-6 11 95 16,-4 3 176-16,-4 24 176 15,-3 11-240-15,-3 4 24 16,-11 9-296 0,3-20 216-16,-2 2-144 15,4-7-144-15,3-8 0 0,1-15 96 16,2 1-288-16,5-11 80 16,9-21-24-1,-1-17-24-15,11-19 96 16,2 5 80-16,-5 16-40 15,-2 9-8-15,-8 24 80 16,2 10 312-16,-13 25 48 16,0 18-72-16,-3 13-192 15,-3 0-344-15,4-15-504 16,2 8-2193-16,11-9-2752 16,7-15-528-1,1-14 408-15</inkml:trace>
  <inkml:trace contextRef="#ctx0" brushRef="#br0" timeOffset="2020.49">24260 3886 7121 0,'0'0'0'0,"-14"0"3649"0,6 8-1273 16,-2 7 857-16,-6 15-985 16,7 1-471-16,-7 8-817 15,4 3-320 1,3-3-432-16,1 3-152 15,6-19-88-15,1-3-136 16,1-20 168-16,0 17-608 0,0-12-600 16,9-5 224-16,7-13 271 15,8-23 89-15,13-8 392 16,-11-9 24-16,0-5 248 16,2 23 104-16,-12 16-160 15,2 4 336 1,-11 15 168-16,-1 7 305 15,-3 24-89-15,-4 19-352 16,-9 5-128-16,2-7-32 16,-2 3-96-16,5-8-528 15,5-14-1569-15,0-4-1631 16,5-7-1577-16,13-12-385 16,-10-6 1642-16</inkml:trace>
  <inkml:trace contextRef="#ctx0" brushRef="#br0" timeOffset="2351.52">24554 4022 9490 0,'-5'0'1784'0,"-20"12"-520"15,21-3 1641-15,4 0-57 16,7-1-1167-16,10-1-753 16,23-6-344-16,13-6-176 15,2-10-304-15,1-10 24 16,-11-2-144-16,-18 10 272 15,-27 17-256-15,18-24-256 0,-12 5-320 16,-15-14-128 0,-25 10-24-16,-24-15 360 15,4 14 400-15,-6 17 128 16,1 22 416-16,9 21 328 16,5 6 112-16,15 16-240 15,11 1-471-15,12-12-81 16,12-4-64-16,21-6-192 15,17-6-272-15,15-13-1009 16,11-9-2424-16,11-11-2168 16,8-28-1376-1,-27 9 1976-15</inkml:trace>
  <inkml:trace contextRef="#ctx0" brushRef="#br0" timeOffset="2524.51">24923 3774 11666 0,'0'0'0'0,"-39"2"2561"0,30 8-849 0,7-9 336 16,5 4-1448-1,17 0-471-15,31-1-314 16,10-4-655-16,5-5-2096 16,3-10-2049-16,-12-4-241 15,-17-8 690-15</inkml:trace>
  <inkml:trace contextRef="#ctx0" brushRef="#br0" timeOffset="2683.7">25226 3473 6257 0,'-14'0'2728'0,"-36"27"-135"15,26 25 80-15,-8 2 719 16,3 9-1151 0,13-3-1361-16,9-15-816 15,11 17-160-15,13 0-584 16,11 4-2633-16,7 2-2432 15,11-18-929-15,-18-27 2362 16</inkml:trace>
  <inkml:trace contextRef="#ctx0" brushRef="#br0" timeOffset="2845.72">25537 3725 11442 0,'-19'-2'3809'0,"-2"2"-3569"15,21-5 520-15,13 5-584 16,13 0-296-16,39 7-992 16,14 2-3537-16,6 0-1681 15,-37-7 2122-15</inkml:trace>
  <inkml:trace contextRef="#ctx0" brushRef="#br0" timeOffset="3172.86">26304 3601 9434 0,'-56'2'4120'16,"14"20"-1887"-16,4 2 2128 15,-22 16-1793-15,17 1-855 16,6 11-841-16,27-11-328 16,4-2-160-16,9-6-312 15,13-3 96 1,20-7-256-16,2-3 72 15,-38-20 16-15,47 11-72 0,5-7 24 16,-5-12-120-16,-15-12-240 16,-6-16 144-16,-12-2-88 15,-11-7-352-15,-4-5-465 16,-12-7-727-16,-13 8-240 16,-3 9-337-16,1 20-1064 15,5 16-1784-15,-7 14 96 16,25 4 2641-16</inkml:trace>
  <inkml:trace contextRef="#ctx0" brushRef="#br0" timeOffset="3431.5">26775 3691 6553 0,'-3'-7'4745'0,"-5"-9"-3137"15,11 2 1457-15,-4 4 408 16,-12 10-1273-16,-16 0-1424 15,-19 20-512 1,-10 21 144-16,2 13 33 16,3-1-113-16,13-4 88 15,14 4-464-15,26-53 48 0,-14 41 16 16,11 0-320-16,14-5-489 16,16-5-903-16,17-12-1809 15,25 3-2280-15,14-4-1841 16,-9 1 3098-16</inkml:trace>
  <inkml:trace contextRef="#ctx0" brushRef="#br0" timeOffset="3571.05">27486 4224 10010 0,'-29'-5'7033'0,"-3"-10"-5657"0,26 8-503 15,6 0-1001-15,0 7 128 16,25 0-14051-16,-21 0 8946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34:09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3550 10908 3304 0,'-22'-6'360'0,"-60"-13"-336"0,-8 5 16 16,-5 12 168-16,4-6 72 16,-7-2 24-16,0-5-176 15,0-5-216-15,42 7 112 16,-16 0 185-16,-10 0 151 15,-22-1-24-15,104 14-336 16,-112-14 440-16,-2 4 32 16,5-5-8-16,6-2 216 15,10-3-144-15,11-8-232 16,17 1-328-16,23-10-56 16,21-1-16-16,23-7-64 15,31-12 0-15,46-13 112 16,32-15 32-16,44-11-40 15,140-61 240 1,89-29 176-16,-73 47-96 0,2 32-96 16,131 6-160-1,-176 79-40-15,-41 26 8 16,-32 33 328-16,-22 25-224 16,-32 16-144-16,-18 3 248 15,-20 12-72-15,-23-4 65 16,-12-7-1-16,-31-4 16 15,-18-10-88-15,-19-4 152 16,-15-5-56-16,-44 5 200 16,-24-4-152-16,-36 2-144 15,-32-8 184 1,-30-15 352-16,-23 2-224 16,-12 0-160-16,-7-20 24 15,40-2-280-15,46-10 48 16,-31-7-16-16,27-2-336 15,37-10-624-15,28-5-1192 16,49-5-1537-16,24-7-1032 16,33 10 3289-16</inkml:trace>
  <inkml:trace contextRef="#ctx0" brushRef="#br0" timeOffset="783.23">10699 11217 6169 0,'-45'-20'1344'0,"-53"-35"-1216"0,37 21 0 15,-35-36 128-15,38 12-200 16,-24-55-112-16,34 18-136 16,7 24-64-16,-8-37 304 15,35 56 16-15,0-18 24 16,14 6-168-1,0 64 80-15,27-73-384 0,42-2 312 16,22 4 112-16,38 3 72 16,34 4-64-16,41 8 64 15,20 17 24-15,31 4-64 16,18 28-96-16,17 9-8 16,4 14-120-16,-7 22 112 15,-24 3 48-15,-17-1-64 16,-36 4-32-1,-31 8 72-15,-28 3 280 16,-37 3 352-16,-24 1 264 16,-40-4 17-16,-31-11-201 15,-18 13 8-15,-41-6-64 16,-48 8-368-16,-47 4-224 16,-68 0-248-16,-62 9 304 15,-51-8 24-15,-24-14 136 16,-5-6 536-16,5-3-15 15,35-28-185-15,36-8-16 16,51-11-280 0,43-17-352-16,48-17-600 15,52-17-1209-15,48 15-1527 16,25-14-2690-16,21 26 2346 16</inkml:trace>
  <inkml:trace contextRef="#ctx0" brushRef="#br0" timeOffset="1495.63">18520 11152 5545 0,'0'0'0'0,"-114"-49"1904"0,19-11-2496 16,10 4 952-16,4-10 96 16,12-12-512-16,8-5-96 15,17 0-24-15,1-6 32 16,19 1 176-16,16 0 24 15,16-4-184-15,-8 92 128 16,58-99-280-16,35-2 368 0,49 1 160 16,48 9 72-16,44 16 112 15,29 10-8-15,10 36-232 16,14 24-192 0,-8 22-120-16,-16 45 56 15,-37 9 80-15,-24 14-112 16,-45 16 16-16,-44 10 40 15,-32 0 192-15,-32-10 8 16,-35-29 88-16,-11 8 593 16,-20-5 247-16,-35-5-168 15,-36 0-184-15,-48-8-56 16,-46-21-104-16,-45-2-256 16,-40-16-71-1,-33-13 39-15,-9-8 64 16,9-17-152-16,19-17-408 15,25-6-152-15,31 2-617 16,36 23-911-16,32 8-2209 16,11 5-3320-16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39:04.2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4-13T07:39:13.781"/>
    </inkml:context>
  </inkml:definitions>
  <inkml:trace contextRef="#ctx0" brushRef="#br0">8096 2734 3472 0,'-5'-4'576'0,"-10"-12"353"16,7-2 263-16,2-1 176 15,-7-2-72-15,5-5 217 16,2 1-193-16,6 4-16 16,-3-4-95-1,1 1-9-15,-3 8 104 16,-6 5-144-16,11 11-1160 0,-21-8 953 15,-8 8-161-15,0 5-296 16,-12 14-24 0,-6 18-80-16,2 4-24 15,2 6-96-15,6 3 64 0,6-2-32 16,4 11 48-16,10-8-304 16,10-4-56-16,4-6-224 15,16-6 168 1,16-2 8-16,-7-4-112 15,15-7-8-15,6 2-232 16,-1-10-776-16,6-6-841 16,-5-7-1239-16,17-6-1521 15,1-24-1241-15,-45 25 1802 16</inkml:trace>
  <inkml:trace contextRef="#ctx0" brushRef="#br0" timeOffset="283.99">8572 2430 9105 0,'-24'-11'3377'0,"-6"-3"-1937"15,12-1 1081-15,-13 3-1449 16,-7 12 265-16,1 0-521 16,0 18-272-16,-6 23 24 15,-10 2 160-15,13 16 56 16,9 4-168-16,7-4-304 15,24-59-312-15,-16 50 233 16,10 7-257-16,6 2 32 16,16-13-113-16,6-9-63 15,4-6-256-15,12-3-776 16,17-14-1016-16,0-7-1441 16,1-7-1552-16,1-7-817 15,-44 2 1602-15</inkml:trace>
  <inkml:trace contextRef="#ctx0" brushRef="#br0" timeOffset="2004.48">8625 3317 3024 0,'0'0'80'0,"0"-9"24"0,10 3-88 15,-4 0 8 1,-6 3 104-16,3-8 128 16,-3 5 32-16,0-3 176 15,3 1-111-15,-3-3 55 16,0 2 120-16,5 2 248 16,-5 7-776-16,0-7 1048 0,0 1 88 15,0 0 129-15,0-6 183 16,0 6-168-16,-1-3 0 15,1-7-167-15,-5 1 63 16,3-1-56 0,-4-8-216-16,4-3 25 15,1-14-201-15,-4-8-32 16,3-9-184-16,1-9 320 16,1-9-424-16,6-2-176 15,0 1-24-15,6-3-104 16,0 3 80-16,3 28-16 15,7-31-80-15,-7 51-128 16,2-1 233-16,-1 16-177 16,2 14 128-1,0 21 0-15,6 27 56 16,13 31 72-16,-16 4-96 16,6 10-56-16,-3-1-32 15,2-7-96-15,-2-4 128 16,0-11-136-16,-5-12 320 15,-9-22-288-15,1-11 120 16,0-10-16-16,-11-11 168 16,6-10-24-16,-6-19 64 15,0-34-96 1,-8-22 104-16,2-24-240 16,-4-20-160-16,10 7 104 15,-1 1-104-15,1 17-336 16,0 43-8-16,5 15-928 15,-2 34-801-15,0 2-1175 16,11 18-745-16,23 21-1480 16,3 11-49-16,-35-38 1618 15</inkml:trace>
  <inkml:trace contextRef="#ctx0" brushRef="#br0" timeOffset="2310.92">9554 2324 8833 0,'-4'0'1353'0,"-44"0"639"0,8 0 1337 0,10 3-1393 16,-9 13-311-16,2 14-545 15,12 21-632-15,-4 9 16 16,8 12 8 0,7 8 264-16,7-7-344 15,10 1-208-15,-3-74-184 0,15 64-96 16,20-4 104-16,16-13-344 15,4-22 264-15,4-9 56 16,9-18-16-16,-6-26 152 16,-17-15 112-16,-3-14 264 15,-15-17-560-15,-17-8 280 16,-10-11-224-16,-16-5-536 16,-26-4-352-16,-1 20-328 15,1 52-1609 1,3 23-3008-16,-2 46-6105 15</inkml:trace>
  <inkml:trace contextRef="#ctx0" brushRef="#br0" timeOffset="3513.8">10224 2533 3448 0,'0'0'0'0,"-3"-9"1168"0,1-7 1009 15,-4-1-9-15,-1 4-295 16,1-1-33-16,-4-1-223 15,1 2-297-15,1 2-48 16,-7 2-88-16,1 5-375 16,-2 4-25-16,16 0-784 15,-21 0 720-15,-11 9-400 0,1 11 64 16,-7 18-128-16,-4 6 8 16,-3 9-8-16,7 11-208 15,6 1 8 1,8-3 208-16,9-2-320 15,12-6 112-15,11-8-520 16,21-15 200-16,0 4-200 16,22-15-800-16,7-15-1329 15,22-19-1440-15,16-32-1552 16,9-13-1968 0</inkml:trace>
  <inkml:trace contextRef="#ctx0" brushRef="#br0" timeOffset="3813.86">10861 2317 9682 0,'-18'0'1904'15,"-27"1"-344"-15,7 5 1633 16,-12 4-1521-16,-1 5-95 16,-7 17-585-16,2 7-384 15,0 0 48-15,4 10 32 16,4 14-64-16,8-2-103 15,8 6-169 1,32-67-352-16,-14 61-56 0,6-3-72 16,8-4 104-16,14-10-376 15,23-6 7-15,6-13-143 16,12-9-704-16,17-21-1112 16,13-11-969-16,11-28-1232 15,-3-25-1544-15,-45 31 1176 16</inkml:trace>
  <inkml:trace contextRef="#ctx0" brushRef="#br0" timeOffset="4085.4">11450 2219 8281 0,'0'0'0'0,"-28"-3"3689"16,6 11-536-16,-20 2-441 15,-3 19-863-15,-21 13-281 16,-4 14-688-16,-2 13-200 15,8 0 201-15,11 0-201 16,25-5-320 0,9-5-352-16,19-59-8 15,-5 57 72-15,13-12-64 0,21 2-64 16,24-11-40-16,-6-18-128 16,22-5 32-16,12-10-40 15,-4-9-1001-15,-12-9-895 16,-30 3-1865-16,-22 6-2848 15,-20 6-2977-15</inkml:trace>
  <inkml:trace contextRef="#ctx0" brushRef="#br0" timeOffset="4648.06">7526 3576 6337 0,'0'0'0'0,"-38"4"2264"0,14 7-871 16,9-4 679-16,12-4-696 15,6-3-319-15,21 0-385 16,32 0 120 0,25 0 64-16,37-3-192 15,33 1 24-15,27 2 169 16,-178 0-857-16,207 0 616 0,42 0 8 15,11 5-200-15,11-5 104 16,8 0-136-16,0 0 104 16,-5-3-168-16,-6-9 192 15,-10-3-7-15,-16 2-233 16,-22 3 56 0,-24 0-136-16,-26 1 320 0,-35 6-8 15,-28-1 80 1,-25 0-64-16,-18 4-272 15,-24-4-40-15,-1 4-240 16,-17-2 104-16,-12-2-136 16,-10-1-176-16,0-4-1088 15,-10-3-1345-15,-8-6-2096 16,-14 2-3104-16,-25-12-2193 16</inkml:trace>
  <inkml:trace contextRef="#ctx0" brushRef="#br0" timeOffset="6380.2">11464 3136 4769 0,'0'0'0'0,"-21"-9"2720"16,8 2-1816-16,5-3 1121 15,-1 5 159-15,-1-4 313 16,2 6-297-16,-2 3-431 16,4 0-169-16,3 2-336 15,3 5-480-15,0 9-344 16,0-16-440-16,8 22 417 0,9 4-137 15,11 12-136-15,12-8-184 16,3 7 368 0,2 5-488-16,5 0 184 15,4-1 136-15,-18-6-144 16,5 12 248-16,-21-13 8 16,-17-9 368-16,-3 14 144 15,-28 5-96-15,-20 0-40 16,-13 5 145-16,-1-10-353 15,-1 1-368-15,9-10-168 16,22-1-264-16,3-13-1233 16,8-3-2984-1,21-8-4809-15,26-9-3520 16</inkml:trace>
  <inkml:trace contextRef="#ctx0" brushRef="#br0" timeOffset="7452.01">19412 2576 4064 0,'-79'8'1817'0,"-17"5"-1353"16,16-9 552-16,11-16 968 16,6-4-239-16,13-22-161 15,12-17-183-15,20-13-617 16,13-26-384-16,29-29-336 16,49-28 0-16,44-21 112 15,-117 172-176-15,165-168 408 0,43 13-344 16,51 20-152-16,41 4-120 15,56 25 24 1,32 40-144-16,11 51-8 16,1 37-368-16,-25 63-593 15,-46 26 857-15,-56 12 264 16,-75 3 136-16,-26 15-328 16,-48 7 392-16,-44-5-48 15,-43-8 304-15,-29-9 416 16,-37 3 633-16,-40-11-73 15,-52-14-424 1,-52-6-32-16,-50-15 64 16,-59-5-128-16,-45-19-591 15,-44-20 55-15,-22-13 184 16,-4-16-112-16,-11-10 24 16,4-7-48-16,22-1-120 15,41 8-320-15,42 15-784 16,59-3-1601-16,34-6-1712 15,43-4-3601-15,127-5 3490 16</inkml:trace>
  <inkml:trace contextRef="#ctx1" brushRef="#br0">18371 11271 0</inkml:trace>
  <inkml:trace contextRef="#ctx0" brushRef="#br0" timeOffset="9887.41">4347 5303 3536 0,'-91'-19'808'0,"35"2"-520"15,8-13 121-15,3-37-185 16,19-27 32-16,26-41-64 15,26-29-136-15,38-12 80 16,16 11 136 0,19 30 128-16,18 34-64 15,7 50 72-15,9 37 32 16,-17 64-152-16,-3 42 136 16,-26 28 96-16,-24 25 25 15,-44 3 47-15,-26 4 112 16,-41 1 24-16,-29-13-240 15,-16-23-72-15,-16-25-248 16,31-47-40-16,-43-20-128 16,75-25-432-1,-15-43-1744-15,40-15-1313 16,15-17-608-16,6 54 1537 0</inkml:trace>
  <inkml:trace contextRef="#ctx1" brushRef="#br0" timeOffset="723.62">23537 11980 0</inkml:trace>
  <inkml:trace contextRef="#ctx0" brushRef="#br0" timeOffset="10934.85">12184 5922 3680 0,'-1'-8'280'0,"-3"3"-56"0,-15-14 1449 0,8 9 167 0,-4 4-328 0,4 3-279 15,2 1-201-15,5 7-296 16,4 29-16-16,0 40 128 16,0 44 129-16,0 39-9 15,0 25 224-15,0 37-184 16,0 12-71-16,-11 9-25 16,3 22-32-16,-9 7-112 15,0 28-136-15,1-3-168 16,5-5 160-1,2-4-199-15,-4-22-265 16,8-25-128-16,3-29 112 16,2-33-168-16,0-23-8 15,7-22 136-15,-7-31-16 16,3-28 64-16,-6-21-200 16,-4-22 96-16,-1-6 88 15,-1-13-56-15,2-5 0 16,-2-5-168-16,1-10-248 15,3 5 328 1,-3-10 8-16,1 6-144 16,3 5-120-16,0-2-329 15,3 2-271-15,-2-2-264 16,-1-4-352-16,4 0-505 16,0-4-487-16,0-5-489 15,-1-9-776-15,-4-12 49 16,-5-6-1041-16</inkml:trace>
  <inkml:trace contextRef="#ctx0" brushRef="#br0" timeOffset="11190.75">11758 9740 4136 0,'0'0'0'0,"-17"-8"2353"0,-3 2 143 16,7 2-143-16,0 2-393 15,10 2-527-15,1 0-673 16,9 6-144-16,5 28-8 15,8 8-184-15,15 1-120 16,-17 2 24-16,-18-45-328 16,38 47 256-16,-22-23-48 0,13-3-88 15,-11-7-160 1,1-10 88-16,3-12 32 16,2-32-88-16,0-12-136 15,1-20-696-15,3-21-1792 16,-13-10-2569-16,9-14-4409 15</inkml:trace>
  <inkml:trace contextRef="#ctx0" brushRef="#br0" timeOffset="11705.89">11629 9147 5161 0,'-99'61'2176'0,"-20"19"-1472"15,15-29 825-15,8-31-281 16,7-19-440-16,11-48-328 16,12-38-336-1,15-45-8-15,12-46-32 16,10-73-8-16,5-63-112 15,10-38 168-15,14 350-152 0,-5-381 112 16,11-11-16-16,30 15 80 16,2 57 0-16,33 74 32 15,23 46-24-15,14 49 40 16,6 46 113-16,9 57-161 16,7 49 0-1,11 64 64-15,-12 60 216 16,-22 65-136-16,-19 61 336 15,-19 42-256-15,-17 13-376 16,-27 9-48-16,-12 0 104 16,-18-15-48-16,-43-30 56 15,-29 3 176-15,-25-25 96 16,-22-24-88-16,-11-43-88 16,-6-36-72-16,6-46-248 15,9-54-144 1,44-37-264-16,-8-31-1208 15,20-44-1641-15,21-23-2832 16,27 45 512-16</inkml:trace>
  <inkml:trace contextRef="#ctx1" brushRef="#br0" timeOffset="3669.17">24852 11769 0</inkml:trace>
  <inkml:trace contextRef="#ctx0" brushRef="#br0" timeOffset="14191.45">13005 6002 3704 0,'-40'0'208'0,"8"0"793"0,-3 0 199 0,-7 0 8 16,17 0-328-16,-12-8 457 15,6-2-329-15,2 2-80 16,13 3-336-16,-1-2 112 16,5 1-304-16,11 2-296 15,4 4-192-15,24 0 48 16,28 5 40 0,6-1 0-16,6-4 8 15,5 0 16-15,1-13 160 16,2 2 32-16,-1-3-96 15,-1 4-88-15,-13 0 56 16,-15 10 48-16,-4-2 33 16,-31 2 111-16,-10 5 192 15,2 2 144-15,-14 11-288 16,-10 1-8 0,-9-4-120-16,-7-3-8 15,6 1-136-15,-7-8 112 16,-4 2 8-16,-3-2-72 15,-15-5-32-15,-4 0 24 16,-10-2-48-16,-5-4 112 16,-2-8-56-16,-8-4-40 15,5-8 8-15,8-13-48 16,12-6 40-16,15-22-88 16,16-21 8-16,18-38-16 15,11-14 0 1,25 0-88-16,13 17 0 15,15 9 168-15,21 8-56 16,15 16 40-16,23 17 72 16,15 34-168-16,-3 25 184 15,4 34-160-15,-1 48 16 16,-14 21 8-16,-15 18 288 16,-24 10-296-16,-26 10 272 15,-27 1 56-15,-18 4-104 16,-27 5 33-1,-20-20-17-15,-17-4-56 16,-19-20 0-16,-10-14-64 16,-9-26 72-16,3-18-152 15,5-26 56-15,11-17-200 16,21-33-632-16,9-11-585 16,13 7-935-16,20-1-1473 15,9 8-2008-15,10 19 128 16</inkml:trace>
  <inkml:trace contextRef="#ctx0" brushRef="#br0" timeOffset="15997.11">13118 7281 2736 0,'-20'5'352'0,"-21"16"256"0,2-3 585 0,-4-6 103 16,0-4-264-1,1-3 48-15,-13 0-120 16,1-13 57-16,-5-5-225 16,2-15-160-16,12-26-64 15,-9-16-160-15,54 70-408 0,-29-87 360 16,10-27-64-16,8-11 0 15,7 9-32-15,17 5-136 16,22 5 25-16,7 11-65 16,13 4 32-1,14 11-80-15,14 12 40 16,7 18-56-16,11 21 0 16,6 13-40-16,9 16-24 15,9 16 24-15,-6 23 168 16,-9 10-152-16,-10 14 136 15,-17 6 136-15,-4 10-152 16,-25 4 240-16,-26 5 128 16,-16 2 144-16,-15 6 16 15,-26-7-88 1,-24 4 8-16,-19-10 1 16,-8-8 31-16,-15-4-96 15,-7-17-112-15,-1-12-240 16,1-18-128-16,8-15-32 15,17-18-200-15,17-17-552 16,16-8-881-16,4 0-895 16,22 14-913-16,4 3-1160 15,11 11-2824 1</inkml:trace>
  <inkml:trace contextRef="#ctx0" brushRef="#br0" timeOffset="17325.05">13281 8789 2552 0,'-14'0'1088'0,"-37"15"297"0,-10 4-705 0,6-7 1016 15,-3-3-120 1,-3-4-375-16,0-5-233 16,2-34-8-16,16 4-128 15,-9-29-360-15,24-9-176 16,0-17-40-16,28 85-256 15,-11-107 121-15,9-10-97 0,23-5 232 16,18 0-104-16,15 5-104 16,17 3 72-16,17 5-80 15,10 14-24 1,8 30 16-16,13 40-16 16,-1 21 88-16,1 31 0 15,-5 23-64-15,-15 21 88 16,-7 17 104-16,-41-1 56 15,-9 5 136-15,-20 0-40 16,-22 8 216-16,-17-2 24 16,-36-1 80-16,-26-7 57 15,-20-13-281-15,-6-10-64 16,-5-30-120-16,7-9-288 16,2-16-400-1,16-18-440-15,18-19-1113 16,26-16-951-16,17 2-1681 15,18 11-1497-15,6 23 2418 0</inkml:trace>
  <inkml:trace contextRef="#ctx1" brushRef="#br0" timeOffset="10415.95">23928 16205 0,'0'0'0,"0"0"0,0 0 0</inkml:trace>
  <inkml:trace contextRef="#ctx0" brushRef="#br0" timeOffset="20261.66">12465 10726 4881 0,'-67'0'1696'0,"52"0"-1168"0,10 0 712 15,5 0-1240-15,0 0 0 16,7-6 2417-16,18 2-1961 16,4-6-32-16,29 6-56 15,-2 2 48-15,13 2 32 16,8 1 104-16,18 0 81 15,4 8-1 1,4-8-88-16,7 3 136 16,3 1-96-16,-6-5 96 15,-15 0 64-15,-23 0-120 16,-13 0 105-16,-27 5 47 16,-13 6 248-16,0-2-288 15,-13-3-96-15,3-3-232 16,-6-2-112-16,0 0-152 15,0-1-144-15,-1 4 8 16,-2-4-368 0,-1 0-1144-16,3-11-952 15,-4 3-1225-15,3 3-1720 16,1-6-1617-16,1 7 4138 0</inkml:trace>
  <inkml:trace contextRef="#ctx0" brushRef="#br0" timeOffset="29883.06">29844 9355 6785 0,'0'0'0'0,"-39"0"6137"0,-6 3-6321 16,7-3-192-16,7 0 400 15,-7-10 216-15,6 1-208 16,-29-12-8-16,3 3-200 16,-16-8 192-16,9 11-16 15,-36-16 120-15,101 31-120 16,-114-27 296-16,-5-17 360 0,-12-11 521 15,1-22 151 1,1-24-352-16,12-24-376 16,7-35-248-16,15-28-288 15,24-49-304-15,31-21 496 16,26-21-312-16,23-7 24 16,43 5 32-16,18 20 48 15,20 26 248-15,6 28-80 16,12 26-96-16,22 11 25 15,29 8-89 1,22 15-72-16,27 17-104 16,23 14-105-16,18 26 233 15,16 38-72-15,9 42-24 16,0 11-24-16,-6 38 112 16,6 25-72-16,-19 31-16 15,-13 21 32-15,-28 11 104 16,-14 16-104-16,-9 12 112 15,-34 8-96-15,-15-6 0 16,-21 8 48-16,-15 7-64 16,-21 0 64-1,-24 6 56-15,-13 7-56 16,-19-17-24-16,10-4 88 16,-26-2 96-16,3-12-88 15,-16-3 96-15,-26-2 49 16,-14 4-49-16,-13-8 152 15,-24-19 16-15,-23 2-64 16,-21 1 240-16,-27-17 104 16,-14-13 96-1,-14-13-280-15,-12-5-272 16,8-12 48-16,-7-2-312 16,-4-9 392-16,0-10-240 15,0-1-8-15,5-16 56 16,21 1-232-16,12-9-376 15,14-7-520-15,22-5-392 16,16-6-1265-16,11-1-1696 16,11-10-2104-1,18-6 456-15</inkml:trace>
  <inkml:trace contextRef="#ctx0" brushRef="#br0" timeOffset="64141.01">12389 10715 3744 0,'-48'-29'1929'16,"32"0"-601"-16,7 2 16 15,1 1-271-15,6-13-113 16,2 0-376-16,8-2-144 15,11 1 8-15,9 2 168 16,-1 3-56-16,-1 1-168 16,12 19-24-16,-4 7 41 15,-9 8-113-15,12 15 160 16,-8 18 192 0,0 6-72-16,0-8-24 15,-5 11 16-15,-5 3-96 16,2-14-104-16,-2-2-40 15,-3-4 73-15,-3-7-137 16,5-9-144-16,-2 0 56 16,-7-3-32-16,4-1-208 15,3-4 136-15,4-3 24 16,0-6-96 0,6-3 72-16,0-3-112 15,11-4 0-15,-12 1 24 16,3-1 304-16,-1 4-288 15,8 4 8-15,5 13-48 16,-4 12 72-16,-12 2 40 16,12 15 16-16,3-4-80 15,1 0 32-15,-1-6 176 16,-3-7-160-16,1 1 8 16,-11 2 248-16,11-11-144 15,-19-2-24 1,6-1 24-16,3-8-120 15,-9 2 112-15,-2-18-24 16,4 6-24-16,3-11-24 16,-2 6-368-16,-4-6-944 15,-1 11-1609-15,-9 14-2048 16,-4 0-2736-16,-3 2 2648 16</inkml:trace>
  <inkml:trace contextRef="#ctx0" brushRef="#br0" timeOffset="64906.36">11544 11217 4352 0,'-21'0'1777'0,"-16"0"-1185"0,17-2 752 15,4-2 545-15,3 4-145 16,5 0-224-16,6 1-407 16,2-1-1113-16,10 3 1664 15,11-3-864-15,15-4-128 16,16 5 0-16,-52-1-672 15,54 0 440-15,7 3-175 0,7-11-97 16,-9-8-136-16,-9 2 0 16,-9 8-64-16,-17 2-80 15,-9 4-961 1,-9-2-1495-16,-7 2-1641 16,-12 7-472-16,-18 2-1712 15</inkml:trace>
  <inkml:trace contextRef="#ctx0" brushRef="#br0" timeOffset="65125.99">11690 11152 5473 0,'-5'0'1320'0,"-20"28"240"0,17-13 393 16,1 16 1031 0,4 24-431-16,-5 21-401 15,8 22-791-15,-2 4-257 16,1 2-920-16,-1-15 32 15,2-16-176-15,13 10-1088 16,-13-83 1048-16,14 50-2617 0,17-17-1960 16,12-36-1576-1,18-33-344-15</inkml:trace>
  <inkml:trace contextRef="#ctx0" brushRef="#br0" timeOffset="65430.04">12082 11490 7033 0,'0'0'0'15,"-26"19"3017"-15,-5 19-585 16,1 14 265-16,-9 4-777 16,11-5 73-16,5-1-489 15,9 7-528-15,14-4-576 16,0-13-136-16,25-35-64 16,-7 16-216-1,-18-21 16-15,37 3-120 0,1-12-24 16,-1-6 24-16,-1-27 72 15,-16-9 0-15,-10-3-96 16,-10 4-280-16,-8-16-184 16,-22 1 112-16,-9 5-192 15,-1 27-273-15,-2 10-559 16,12 23-1304-16,2 8-1193 16,11 2-1144-1,6 5 72-15</inkml:trace>
  <inkml:trace contextRef="#ctx0" brushRef="#br0" timeOffset="65893.08">12266 11098 6737 0,'0'-20'3321'16,"0"10"-913"-16,3 1 1177 16,0 13-880-16,1 3-369 15,-4 37-768 1,-2 18-215-16,-8 23-321 0,-1 26 168 15,3 2-144 1,0 4-576-16,8-13 33 16,0-104-513-16,0 78 200 0,5-29-88 15,-2 9 40-15,7-2-240 16,-4-28 416-16,4 1-640 16,1-29 448-16,-8-1-176 15,4-11 0-15,-1-8 16 16,7-14-264-16,-5-34 80 15,2-3-249 1,6-3 145-16,-2 8-424 16,2-4 528-16,0 15 48 15,2 22-8-15,-9 28 72 16,1 5 160-16,-2 13-120 16,-2 26 152-16,1 8-40 15,-1 24 48-15,4-2 296 16,-2-10-256-16,-2-24 8 15,4 3-248 1,-7-7 72-16,7-8-232 0,4 22-1824 16,-4-40-577-16,6-4-1944 15,13-21-1920 1,-2-14-953-16,-19 14 4146 16</inkml:trace>
  <inkml:trace contextRef="#ctx0" brushRef="#br0" timeOffset="66266.95">12662 11646 6201 0,'0'0'1856'0,"-9"12"-223"0,9-3 719 0,8-9 449 16,1-2-481-16,20 8-968 16,-5-12-495-16,26-11-425 15,8-24-200-15,-10 3-32 16,-16 12-144-16,-3-8 0 15,-29 34-56-15,9-14 8 0,-9-21-120 16,-6 12 40-16,-26 2-80 16,-10-3-16-16,-12 14 184 15,5 11 64-15,-4 23 40 16,12 11 176 0,9 28 376-16,8 5 0 15,4 0-240-15,16-19-24 16,7 12-320-16,13-9-312 15,13-14-208-15,8-21-1544 16,4-17-1529-16,30-20-1704 16,-5 5-1216-1,-7-49 1568-15</inkml:trace>
  <inkml:trace contextRef="#ctx0" brushRef="#br0" timeOffset="66615.87">13118 11289 4753 0,'-4'0'3824'15,"-20"33"-1743"-15,10 1 527 16,-2 23 129-16,-3 10 208 16,-4 7-313-16,4 4-1384 15,3-5-319-15,10-7-729 16,6-14-176-16,8 12-96 16,8-21-56-1,-16-43 128-15,17 10-192 0,11-19 64 0,0-26-169 16,12-8-7-1,-1-17 88-15,4-23-216 16,-4-30 56-16,2 1 264 16,0 33 128-16,-3 34 56 15,-17 31-128-15,-7 10 320 16,-7 29 152-16,-1 34 168 16,-6 13-87-16,0 7-481 15,0-6 72 1,3-14-24-16,9-3-657 15,13 1-2239-15,4-27-2681 16,-3-27-1041-16,14-1-1631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42:34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10157 9550 2024 0,'-15'-4'160'0,"6"-2"792"16,-3-4 448-16,-4 4-103 16,4-2 215-16,-6 2 96 15,4 0 17-15,-1-4-81 16,-1-4-64-16,-2 2-199 15,2-8-377 1,2-9-112-16,0-3-8 0,5-17-480 16,8-24-96-1,12 4-232-15,10 5 152 16,17 11-40-16,-2 0-120 16,5 17 296-16,6 17 8 15,-5 19 129-15,14 14 167 16,-16 28 96-16,3 19-16 15,-19 7-16-15,-14 3 128 16,-10-3 96-16,-18-3 25 16,-20-1-17-16,-6-9 208 15,-17-14-232 1,-1-11-376-16,-1-14 88 16,9-13-304-16,12-17-95 15,-1-16 71-15,9-27-448 16,20-9-33-16,11-6 137 15,11 12-104-15,19 17-56 16,2 2 208-16,-4 18 88 16,15 13-72-16,13 10 0 15,-9 20 0 1,2 18 88-16,-6-5-104 16,-22 18 136-16,0-1 32 15,-15 7-192-15,-6-9 352 16,-20 8-160-16,-15-16 0 15,-15-20 280-15,6-8-336 16,1-7 137-16,-1-22-346 16,10-23 73-16,8-33-32 15,5-17-144-15,18 2-24 16,12 14 120-16,23 24-88 16,-2 21 184-1,14 5 8-15,16 18-56 16,-7 11 312-16,5 25-104 15,-4 0-224-15,-29 5 184 16,30 33-64-16,-35-28-24 16,-13 13 464-16,-6 1-232 15,-27 0 120-15,-9-6 16 16,-4-16-240-16,-13-4 177 16,12-20-17-16,-7-7-280 15,9-28 128 1,7-3-136-16,8-28-64 15,13 1-281-15,10 1 225 16,14 15 80-16,7-1 16 16,17 3 152-16,4 7-64 15,4 17-264-15,2 11 264 16,0 4-96-16,-5 15 144 16,-8 10-16-1,-16 7-40-15,-3 7-48 16,-10-2 16-16,-4-8 64 15,-14 9 112-15,-14-16-112 16,-12-1 96-16,4-14-16 16,1-7-320-16,14-15 176 15,0-20-16-15,4-8-72 16,11-12-16-16,11 11 56 16,21 6-16-16,-2 2 72 15,14 7-136-15,3 12 112 16,-2 1 112-16,-7 16-32 15,-1 5-32-15,10 15-72 16,-11-1 56 0,-18 6 24-16,1 12 48 15,-12-10 64-15,-10 5 24 16,-19 7-16-16,2-7-96 16,-16-1 64-16,-1-6-16 15,6-19 64-15,7-6-144 16,14-5-96-16,5-21-8 15,11-1 0 1,4-12-48-16,18 1 144 16,6 13 8-16,2 0 24 15,-3 9 24-15,-9 8-192 16,4 8 168-16,-8 4-144 16,-7 12 224-16,-6 1 8 15,-1 8-104-15,-9 3 32 16,-4-2-32-16,-7-5-80 15,6-6 192-15,1-7-144 16,1-7 96-16,2-7-200 16,0-8-160-16,0-4-984 15,4-15-1072 1,2 5-1969-16,5 2-2913 16,10-5-1512-16,0 11 5194 15</inkml:trace>
  <inkml:trace contextRef="#ctx0" brushRef="#br0" timeOffset="1169.7">10494 9191 2256 0,'-21'0'16'0,"3"0"432"0,-1 5 464 16,0 0 169 0,3 2 295-1,4-2-216-15,0-2 977 0,5-3-321 16,5-4-136-16,2-2-151 16,12-4 159-16,-12 10-1688 15,27-13 1568-15,18-13 41 0,17-9-441 16,22-6-312-16,17-4-112 15,8-5-240-15,5 1-208 16,-2-5-96 0,-4 5 80-16,-9 10 33 15,-19 0 55-15,-17 11-272 16,-23 10-96-16,-14 7-160 16,-12 9 120-16,-14 2-913 15,0 0-1039-15,-8 0-1649 16,-3 5-1240-16,-2-5-904 15,-3-9-856-15</inkml:trace>
  <inkml:trace contextRef="#ctx0" brushRef="#br0" timeOffset="1453.11">11278 8550 5305 0,'-18'-10'2168'0,"-1"5"-576"15,17-10 937-15,6 0-513 16,8-3-31-16,16 2-481 15,15-13-424-15,23-3-479 16,9 7-337-16,9 5 24 16,-6 10-120-16,-6 6-8 15,-72 4-160-15,61 4 168 16,-30 14 16-16,-7 22 136 16,-15 18 32-16,-17 13 56 15,-30 16-80-15,-4 7 224 16,-19-3-160-16,12-3-312 15,0-15-112-15,33-36-1248 16,12-13-2777-16,31-16-2304 16,8-26-721-16,-30 13 3458 15</inkml:trace>
  <inkml:trace contextRef="#ctx0" brushRef="#br0" timeOffset="2149.52">11928 7791 5145 0,'-13'-21'2176'0,"5"7"-1584"0,16-9 1569 16,8 2 31-16,3 10 177 15,11 4-425 1,-5 8-720-16,8 11-400 15,4 12-295-15,-3 11 23 16,-17 11-48-16,-17-46-504 16,21 54 520-16,-6-3 72 0,-7-11-88 15,-8-11-216-15,3-2 24 16,3-12-200-16,-6-3 32 16,4-7-128-16,-4-3 48 15,3 1 128-15,-3-8 0 16,0-8-32-1,-3-1-120-15,-1-1-40 16,0 5-120-16,0-2 152 16,0 8 121-16,-1-6-202 15,0 4 49-15,5 2-40 16,-2 4 56-16,-1 0-56 16,0 0 40-16,3 0 0 15,0-4-224-15,-2 4-16 16,2 0-192-16,0 0 864 15,0 0-432 1,0 0 0-16,-3 0-5177 16,1 0 3001-16,-2 0-177 15,-4 0 193-15,-4-2-49 16,-7-5-183-16,-2-4 63 16,5-4 737-16,-5-6 1384 15,10 3 168-15,-3 18-2152 16</inkml:trace>
  <inkml:trace contextRef="#ctx0" brushRef="#br0" timeOffset="2186.62">12003 7874 1200 0,'-5'-5'-1192'0</inkml:trace>
  <inkml:trace contextRef="#ctx0" brushRef="#br0" timeOffset="2669.9">12041 7680 3128 0,'-1'-2'432'0,"-23"-13"697"0,8 7 991 16,1-4 216-16,2 4-255 16,7 2-217-1,6 6-1864-15,0-3 2425 16,14 15-1233-16,6 30 128 16,13 34-135-16,-7 17-225 15,-26-93-960-15,26 99 656 0,1 7-144 16,-14-3-192-16,-2-4-264 15,-1-14-8-15,-10-28 296 16,-5-19-120-16,-2-16-192 16,4-9 200-16,-2-13-224 15,-1-25-64 1,4-23-80-16,1-19-368 16,10-11 608-16,6-8-208 15,11 8-120-15,7 20 152 16,-4 18 128-16,3 27-16 15,2 7-56-15,-13 11 64 16,3 39 176-16,-18 0-104 16,-6 21-40-16,-13 7-136 15,-16 5-40-15,-1-12-24 16,3-15 352 0,9-7-512-16,2-14-1376 15,2-17-1177-15,12-12-1520 16,16-26-264-16,14-28-464 15,-7 10 1785-15</inkml:trace>
  <inkml:trace contextRef="#ctx0" brushRef="#br0" timeOffset="2985.31">12558 8034 3488 0,'0'-7'1577'0,"6"1"-121"0,7-2 1465 15,3-3-513-15,-1-5-376 16,12-9-495-16,19 1-569 15,7-14-416-15,3 0-200 16,-12 2-184-16,-25 8-120 16,-9 2 24-16,-10 26-72 0,3-16 40 15,-16 6-32-15,-17 10-152 16,-20 16 64-16,-6 20 32 16,8 8 104-1,-12 8 80-15,15 8 232 16,15-1 224-16,7-17-79 15,12-8-345-15,10-12-200 16,17-13-128-16,22-5-385 16,9-18-1079-16,22-21-1641 15,16-11-895-15,6-13-449 16,5-13-176 0</inkml:trace>
  <inkml:trace contextRef="#ctx0" brushRef="#br0" timeOffset="3300.24">13310 7452 5017 0,'-5'0'1384'0,"-33"10"632"16,-2 10 649-16,11 1-369 15,-11 12-487-15,0 6-369 16,0 4-704-16,4-3-360 16,11-3-40-16,10-11-144 15,12-2-200-15,9-11-88 16,-6-13 96-16,16 9-48 15,12 0-120-15,9-8 112 16,1 5 80-16,1-3-88 16,-3 2 96-16,-10 5-88 15,-10 6 96-15,-9 11 56 16,-9 13 8-16,-19 6 40 16,-14 7-64-16,-5-11-144 15,-7-10-464-15,18-5-1608 16,7-13-1001-16,11-19-1600 15,9-37-344-15,5 7 2481 16</inkml:trace>
  <inkml:trace contextRef="#ctx0" brushRef="#br0" timeOffset="3669.4">13172 7663 2664 0,'0'-14'2105'0,"7"-9"-233"16,10-4 760-16,12-3-815 15,6 6-457-15,1 0-808 16,18-14-304-1,12-5-272-15,-13 2-912 0,-15 3-1488 16,-12 12-65-16,-10 8 97 16,-16 18 2392-16,13-20-2385 15,-13-4 1993-15,-11 5 368 16,-8-2 48-16,-6 5 416 16,5 7 1360-16,0 9 409 15,0 20 23-15,0 13-127 16,-1 18-105-16,-3 8-55 15,2 22-57-15,-4 3-160 16,12 10-47-16,6-7-513 16,14-13-392-1,26-25-496-15,21-13-312 16,10-14-72-16,9-12-512 16,0-14-1592-16,-1-26-2177 15,-7-7-2097-15,-22-13-2143 16</inkml:trace>
  <inkml:trace contextRef="#ctx0" brushRef="#br0" timeOffset="4404.3">11940 7019 4288 0,'0'0'0'0,"-25"0"1985"0,18 0-1689 0,7-2 976 0,7-6-168 15,4-4 17-15,3 4-369 16,10-3-200-1,2 5-328-15,-3 0-64 16,-6 2-128-16,-1 1 72 16,-3 3-112-16,-13 0 8 0,10-3 168 15,-1 3-208-15,-5 0 152 16,-1 0-8-16,-3 0-104 16,3 0 0-16,-3 0 0 15,0 0 0-15,0 0 0 16,0 0 0-1,0 1 352-15,-2 1-384 16,-1 5 24-16,0-1-64 16,0 0-48-16,1 5 32 15,2-3-80-15,-1 2-80 16,1-4-168-16,0 0-176 16,0 1-104-16,0 0-465 15,0 1-1135-15,0-4-1521 16,0-4 961-16</inkml:trace>
  <inkml:trace contextRef="#ctx0" brushRef="#br0" timeOffset="4835.07">12179 6795 3528 0,'-22'-10'1569'0,"-13"-4"-905"0,14 10 1336 0,-6-2-15 16,-1 6-601-1,3 6-296-15,-1 17-376 16,0 8-120-16,7 1-47 16,0 4-209-16,9-3-112 15,4-8-96-15,6-25-128 0,0 24 192 16,3-7-168-16,11-3 8 15,15-7 16-15,-3 0-16 16,14-6 8-16,7-1-32 16,9 0-16-16,-5 0 184 15,-9 5 88 1,-23 8 192-16,-3 2-32 16,-13 9 16-16,-4 13-96 15,-17 6-88-15,-22 6-160 16,13-9-88-16,-4-2-256 15,10-18-1104-15,13-19-1705 16,15-30-1488-16,28-45-232 16,19 1 1177-16</inkml:trace>
  <inkml:trace contextRef="#ctx0" brushRef="#br0" timeOffset="5224.42">12609 6624 3584 0,'0'0'0'0,"0"-10"2345"16,0 2 551-16,-6 8-7 15,-10 8-1089-15,-16 26-399 16,0 10-321-16,-2 4-248 16,-3 7-40-16,18-6-32 15,3-19-399-15,9 24 135 16,7-54-496-16,4 28 96 0,13-11-152 16,23-4-96-1,8-13-224-15,4-13-225 16,4-16-687-16,-10 3-400 15,-1-10 183-15,-17-2 201 16,-11 15 216-16,-9 1 592 16,-11-21-120-16,-7 22 368 15,-10-20 56-15,2 20 184 16,-1 11 8-16,4 10 112 16,10 6 216-16,4 12 376 15,1 2 112 1,6 4 8-16,13-4-136 15,7-4-296-15,19-7-312 16,8-5-160-16,-11-4-272 16,3-4-1064-16,-7-6-1265 15,-11-4-903-15,1-1-1953 16</inkml:trace>
  <inkml:trace contextRef="#ctx0" brushRef="#br0" timeOffset="5515.31">13046 6447 4624 0,'-2'0'1153'0,"-9"10"-873"0,11 0 792 0,0-4-448 15,14 2-472-15,5-7-288 16,20-1-304-16,3-13-680 16,4 0-649-16,-6-15 169 15,-1 12 1032 1,-4-18 480-16,-35 34 88 0,18-19-64 15,2-5 120-15,-7 4-16 16,-6 15 176-16,-7 5-216 16,-7 14 3273-16,-9 20-1449 15,-6 20-184-15,-18 22-247 16,-7 22-641-16,-1 17-528 16,5-4-376-16,25-9-2793 15,15-14-5488 1</inkml:trace>
  <inkml:trace contextRef="#ctx0" brushRef="#br0" timeOffset="6332.19">14641 7202 5961 0,'-67'1'1552'0,"27"12"-240"0,3-1 625 16,-5 8-641-16,-4 22-248 16,4-1-240-16,2 9-295 15,11 3-185 1,5-9-24-16,15-1-48 16,5-18-136-16,11-5-184 15,12-12 0-15,13-8 8 16,19-33 16-16,-4-16-168 15,15-15-96-15,-18-17-417 16,-1 0 97-16,-4-2 120 16,-20-1 296-16,-10 2 248 15,-9 2-8-15,-8 2 120 16,-4 26 112-16,2 32 144 16,-4 20 209-1,-1 29-89-15,4 24 72 16,6 17-256-16,5 3-232 15,6-6-264-15,25-5-224 16,6-4-1617-16,6-26-1575 16,20-5-1041-16,2-19-424 15</inkml:trace>
  <inkml:trace contextRef="#ctx0" brushRef="#br0" timeOffset="6553.44">15084 6997 4985 0,'-1'0'896'15,"-20"10"288"-15,3 8 1016 16,-1 12-135-16,-7 11-441 16,-1 7-15-16,1 1-345 15,1-5-328-15,5-13-160 16,9-8-280-16,8-18-232 16,3-9-312-16,0 4 48 15,26-29-224-15,20-26-504 0,7-12-2296 16,18-6-2266-1,4 7-391-15,-56 50 2385 0</inkml:trace>
  <inkml:trace contextRef="#ctx0" brushRef="#br0" timeOffset="7154.94">15599 6776 7329 0,'-10'1'1880'0,"-20"22"-863"15,-2-2 2383-15,0 12-1015 16,-7 1-689-1,-4 17-407-15,3-2-353 0,14-4-296 16,5-2-256 0,13-14-184-16,7-5-224 15,15-4-16-15,-14-20 40 0,29 10-80 16,-2-10 48-16,-1-9 0 16,1-17 32-16,-11-3 144 15,0-5-128-15,0 9 0 16,-3 6-40-16,0-4-144 15,-7 15 64-15,-2 3-16 16,-4 5 120 0,0-5-8-16,-7 5-48 15,2 0 88-15,-6 5-64 16,2 3 64-16,4-5-40 16,0 2 24-16,3-3 16 15,2-2-32-15,0 0 0 16,0 0 0-16,7-10 152 15,1-3-160 1,1-6-112-16,3-4 224 0,0 1-56 16,3-6 32-1,1 2 120-15,-2-10-248 16,-4 10 16-16,0 0 136 16,-4-3-96-16,2 2-64 15,-2 11 24-15,-6 4 48 16,0 4 16-16,0 8-32 15,0 5 0-15,0 10 16 16,-3 23-56-16,2 6 112 16,-4 1 40-1,3-4-88-15,2 5-32 16,0-5-96-16,8-13 8 16,2-2-536-16,4-11-2137 15,15-7-1960-15,13-16-704 16,9-28 488-16,-36 28 2321 0</inkml:trace>
  <inkml:trace contextRef="#ctx0" brushRef="#br0" timeOffset="7553.43">16138 6493 6545 0,'0'0'0'0,"-34"8"3073"0,-3 23-1441 0,10-2 920 16,-13 10-831-16,-13 21-89 15,10-9-608-15,16-5-640 16,6-1-264-16,16-4-216 16,5-23-112-16,26-1-32 15,-26-17 240-15,35 5-272 16,10-10-24-16,22-24 32 0,-3-13-88 16,8-17 64-1,-3 5-64-15,-1 3 272 16,-10 24 144-16,-12 15-88 15,-14 12 168-15,-14 26 152 16,-18 27 272-16,-24 16-40 16,-23 8-144-16,-22 6 16 15,-11 2-87-15,-7-8-129 16,14-17 72-16,13-29-216 16,28-18-88-1,18-16-440-15,7-23-1641 16,15-12-2336-16,29-15-2264 15,-14 36 1208-15</inkml:trace>
  <inkml:trace contextRef="#ctx0" brushRef="#br0" timeOffset="7701.57">16876 6800 10426 0,'-16'0'4433'16,"0"0"-2945"-16,11 1 1553 15,0 4-1945-15,-6-5-1040 16,3-6-856-16,3-7-4441 16,5-1-3801-16,3 8 3593 0</inkml:trace>
  <inkml:trace contextRef="#ctx0" brushRef="#br0" timeOffset="9669.32">10319 9566 2400 0,'0'-2'64'0,"0"-16"416"0,-8 1 512 0,3-12 33 16,-1 14 95-16,-9-5 112 15,-3-4 0-15,6-5 73 16,-1 19 79-1,0-5-8-15,2 6-88 16,3 3-103-16,8 6-1185 0,-10-4 1184 16,4 4-56-16,2 0-256 15,1 1 41-15,0 19 55 16,3 21-264-16,0 14 144 16,3 10 24-16,-3 11-304 15,3 9-63-15,1 19-33 16,4 23-40-16,-8 5-232 15,0 6-152-15,0 9 280 16,0 8 360 0,0-46-208-16,0 71 168 15,6-30-288-15,1-3-136 16,-4-41 32-16,0 66 89 16,0-55-410-16,-3 22 194 15,0-3 375 1,-5 10-344-16,-4 27 24 0,-7-3-24 15,-2-8 88-15,-4-6-72 16,6 7 272 0,3-6 336-16,1-10-848 15,3-6-536-15,-4-12 640 16,3 3 736-16,1 5-680 16,1-10-80-16,-10 1-216 15,5 3 656-15,-3 1 248 16,2-24-720-16,1 1-176 15,-1 0 56-15,-3 13 344 16,6-11-312-16,5-36-296 16,-1 3 384-1,3-14 104-15,0 10-80 16,1-13 0-16,0-12 48 16,-2 9-96-16,0 8-232 15,-6-23 296-15,0 3 152 16,1-5-56-16,1-5-200 15,-4 3-112-15,5-9 304 16,0-2-104-16,1-3 72 16,1-6-24-1,-4 2-184-15,4 3 40 16,1 1 128-16,4-13-40 16,-6 1-48-16,4-4-32 15,1 18 80-15,-4-19 48 16,-2 20 72-16,1-12-312 15,3-2 152-15,-3 6-200 16,1-9 200-16,-2 9 40 16,-2-10-448-16,9 5-112 15,-6-10-1160-15,6 0 503 16,-1-7-1015 0,0-9-953-16,-1-8-664 15,0-28-144-15,1 2 905 16,-6-18-297-16,-5-21-936 15,-9-20 3321-15,14 80-920 0</inkml:trace>
  <inkml:trace contextRef="#ctx0" brushRef="#br0" timeOffset="10009.11">9441 14842 3504 0,'-12'0'1953'0,"-3"-10"271"0,4 4 993 15,8-2-137-15,3 6-583 16,0 2-2497-16,8 17 3705 15,8 17-2033-15,19 33-504 16,-6 28 57-16,8 20-193 16,1 7-224-16,-38-122-808 0,36 127 552 15,-1-7-224-15,-17 6-72 16,9-20-8-16,-10-16 857 16,12-30-1009-1,-3-22-120-15,0-13 56 16,1-25-120-16,11-5 520 15,-6-47-512-15,4-14-128 16,10-31-408-16,-4 28 559 16,1-33 290-16,7 20-145 15,8-1-969-15,-26 49-135 16,-5-4-2217-16,-9-11-3048 16,3 49-2385-16,-4 1 2569 15,-17 4 3897-15</inkml:trace>
  <inkml:trace contextRef="#ctx0" brushRef="#br0" timeOffset="11327.26">9315 17062 1632 0,'-42'0'808'0,"-22"0"-464"0,3-11 1152 15,-18-16 385-15,-12-10-425 16,-4-7-248-16,-4-29-175 16,9-35-65-16,-1-29-576 15,14-30-16 1,24-38-120-16,19-40 80 15,34 245-336-15,-6-258 616 0,46 10-392 16,35-5 184-16,36 22 160 16,33 20 121-16,44 14 615 15,27 51-304-15,3 81-432 16,16 43 344-16,-16 40-55 16,-5 71-433-16,-17 57 192 15,-29 20-1264 1,-29 40 776-16,-40-5 160 15,-49 31 344-15,-36-3-64 16,-32 4 760-16,-36-11-87 16,-34 9 263-16,-30-19-680 15,-30-25-368-15,-28-17-312 16,-10-26 200-16,-4-37-8 16,-3-43-360-16,0-37-248 15,19-49-448-15,-2-38-560 16,20-28-336-16,42 13-1145 15,31 12-1040 1,35 20-1744-16,28-1-816 16,19-9 1232-1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43:20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18950 8995 8161 0,'-63'-19'1689'0,"-64"5"-1761"15,14 12-465-15,2-5 746 16,5-7 159-16,7-13-136 16,-1-2 24-16,1-5-56 15,2-15 128-15,1-8 144 16,6-12-128-16,-1-17-64 16,91 86-280-16,-85-103 152 0,-5-26-56 15,5-19 360-15,-3-16 72 16,8-14 56-16,6-33-247 15,15-11 103 1,6-8-32-16,22-11-48 16,12 1-176-16,16-25 0 15,33 3-192-15,31 2-8 16,21 3 80-16,29-17-80 16,35 0 0-16,33-14 216 15,28 3-40-15,34-7-40 16,25 12 152-16,16 23-32 15,7 18 216-15,11 18-360 16,-5 36 80-16,5 17 8 16,6 20 40-1,14 30-120-15,7 17-80 16,-5 14 112-16,17 13-120 16,13 4-16-16,6 25 48 15,-80 12-128-15,190 19-88 16,-115 17 184-16,-2 23-136 15,-16 29-232-15,-9 18 128 16,-12 24-56-16,-12 25-96 16,-13 19 208-1,-28 27 104-15,5 12 0 16,-80-45 32-16,55 69 8 16,32 56-120-16,-123-99 120 15,51 67-56-15,-25 10 96 16,-18 8 0-16,-30-6-24 15,-30 10-104-15,-26 9 72 16,-30-5 32-16,-20-8-40 16,-22-12 24-16,-27 2 0 15,-37-7 72 1,-10 1-104-16,-22-18 144 16,-21-4 136-16,-20-5 296 15,-28-6-240-15,-39 5 56 16,-23-3-224-16,-45-2-360 15,-32-4 512-15,-36-7-72 16,-15-5-120 0,-31-4 40-16,-17-16-88 15,-9-5 0-15,-7-14 200 0,21-16 48 16,5-24-80 0,18-23 16-16,37-23-152 15,20-18 129-15,34-23 111 16,31-13-384-16,35-22-313 15,12-15-1415-15,25 0-1905 16,9-5-2736-16,6-7-184 16</inkml:trace>
  <inkml:trace contextRef="#ctx0" brushRef="#br0" timeOffset="2979.89">18310 9829 6761 0,'-23'-5'1656'0,"-30"-20"-1456"15,15 11-280-15,-4-3 200 16,-6-1 176-16,-3-17-16 16,7-7-272-16,14-10-360 15,11-20-72-15,15-32-32 16,14-21 248-16,38-17 128 16,-48 142 80-16,55-147 8 0,11 1 112 15,-1 7 360-15,1 31 128 16,-2 41 281-16,-1 25-329 15,14 20-96 1,16 16-168-16,27 16-104 16,12 45-16-16,7 32 8 15,-3 41-48-15,-10 23-40 16,-32-4 8-16,-39 0 144 16,-26-8 304-16,-34-3 152 15,-58-4-167-15,-39-5 143 16,-44-14 368-16,-15-24 136 15,-31-25-816-15,-17-21-120 16,-1-33 0 0,16-15-88-16,21-45-248 15,28-30-488-15,27-34-440 16,26-11 72-16,46 18 0 16,33 25-1273-16,32 27-1072 15,28-4-1312-15,22 30 273 16</inkml:trace>
  <inkml:trace contextRef="#ctx0" brushRef="#br0" timeOffset="6840.88">25252 9338 5273 0,'-39'7'2384'0,"-59"2"-2400"15,13-9-672-15,-3-5 1000 16,6-18 496-16,5-5-576 15,5-15-200-15,10-11-88 16,5-5-152-16,14-17-296 16,21-19 88-16,10-27-184 15,12 122 600-15,5-139-648 0,43 18 240 16,4 29 320 0,15 22 160-16,7 31 16 15,4 26 144-15,-2 35 368 16,-14 37 48-16,-13 48 48 15,-35 48 96-15,-17 36-368 16,-42 3-7-16,-21-13 143 16,-24-19 216-16,-14-31 24 15,-16-32-80-15,-20-28 48 16,-6-41-528 0,-6-32-856-16,7-53-1384 15,6-38-809-15,9-47-552 16,5-52 337-16,91 139 1600 15</inkml:trace>
  <inkml:trace contextRef="#ctx0" brushRef="#br0" timeOffset="7327.52">17601 9119 8825 0,'-24'0'641'0,"-81"-26"-337"0,40 2-336 15,25-8 160-15,16 10-48 16,1-32-344-16,17-24 56 16,25-29-17-16,35-1 33 15,27 3 104-15,26 0 16 16,26 16 96-16,-133 89-24 16,151-59 112-16,19 30-40 0,5 28-32 15,-8 41 8 1,-28 30-48-16,-33 17 96 15,-55 4 377-15,-43 3 743 16,-32 4-16-16,-40 0-256 16,-32-5-272-16,-24-18-31 15,-21-12-281-15,-13-30-272 16,-4-22-656-16,6-21-1001 16,-2-53-1431-16,-11-36-609 15,3-72-712-15,122 112 2513 16</inkml:trace>
  <inkml:trace contextRef="#ctx0" brushRef="#br0" timeOffset="7852.17">17885 4347 4873 0,'0'0'0'0,"-81"-16"1144"0,14 13-1208 15,-2 3 232-15,3-26 104 16,2-2-80-16,2-32-496 15,20-15 80-15,-8-32 208 16,31-21-152-16,17-19 8 16,26 5 176-1,-24 142-16-15,60-123 400 0,20 21 96 16,21 23 8-16,8 30 488 16,10 25 192-16,4 34-399 15,7 56-241-15,-5 43-328 16,-22 17-176-16,-24 14-160 15,-33-11 128-15,-36-16-24 16,-30-3 168-16,-37-2 144 16,-39-4 136-1,-33-17-40-15,-18-18-120 16,-6-25-144-16,4-28-96 16,14-21-72-16,17-39-928 15,26-30-1569-15,22-34-2776 16,39 40 1713-16</inkml:trace>
  <inkml:trace contextRef="#ctx0" brushRef="#br0" timeOffset="13121.9">25707 3885 2904 0,'-16'0'56'0,"-45"-19"184"0,18 5 544 15,-4-15 649-15,-9 3-9 16,-1-9-256-16,-8-2-152 16,-4-4-135-1,12-22-297-15,-9 8 8 16,16-4-24-16,20-12-344 15,30 71-224-15,-20-74 96 0,17-6 24 16,26-3-208-16,23-8-48 16,18 1 160-16,17-3 128 15,18 11-48-15,18 21 32 16,24 21 8-16,16 28 0 16,4 16-48-16,1 40 224 15,-5 24-24-15,-25 32-8 16,-19 16 265-1,-28 6 279-15,-30 11-112 16,-26 3 128-16,-32-9-8 16,-50-8 88-16,-37-8 177 15,-30-15 215-15,-28-17-288 16,-17-30-392-16,-7-17 8 16,4-20-215-16,4-22-57 15,17-36-176-15,36-14 32 16,26-13-912-1,34 7-1689-15,20 15-2960 16,26 24-2241-16,17 17-751 16</inkml:trace>
  <inkml:trace contextRef="#ctx0" brushRef="#br0" timeOffset="14103.2">26050 3847 2648 0,'-27'0'80'0,"16"0"-64"0,3-7 128 16,2-3 144-16,-2 3 184 15,1 0 48-15,1-3-72 16,-2-3-135-16,0-1 103 16,0-3-56-1,1-2-40-15,2-6-72 0,5 25-248 16,0-25 72-16,-1-9-32 0,7-5-56 16,5-1-64-1,9-9-8-15,5 5-24 16,9-2-16-16,3 7 40 15,-3 14-8-15,6 9 200 16,3 12 168-16,0 24 216 16,-6 26 40-16,-18 4 80 15,-12 0 96-15,-17 9-48 16,-33 13-151-16,-28-6-121 16,-14 1 56-1,-9-2-24-15,2-22-128 16,19-17-448-16,24-16-992 15,27-20-3457-15,19-8-632 0</inkml:trace>
  <inkml:trace contextRef="#ctx0" brushRef="#br0" timeOffset="18484.5">14723 11201 4753 0,'0'0'0'0,"-46"-75"1816"0,7 28-1272 0,1-2 96 16,1-5 40-16,0-5-296 16,5-5-280-1,6 1-216-15,10 8 112 16,11 0-64-16,9 3-80 16,34-10 328-16,-38 62-184 15,47-66-120-15,15-5 40 0,17 4 216 16,14 8 8-16,8 15 152 15,16 1 1-15,-2 19-49 16,2 13-112 0,-1 11 0-16,-2 15-32 0,-11 30 144 15,-20 14 16 1,-17 19-40-16,-21 5-8 16,-2 1 56-16,-6-4 32 15,-13-4 16-15,-3-6 88 16,-12-2 160-16,-9 5 32 15,-14 0 25-15,-21-4 119 16,-28-6-8-16,-28 1-160 16,-22 6 24-16,16-32-152 15,-82 35 280-15,35-61-56 16,6-8-127 0,15-19-401-16,22-6-112 15,17-11-256-15,15-23-881 16,15 0-1279-16,33-9-1249 15,6 12-2176-15,14-8-384 16</inkml:trace>
  <inkml:trace contextRef="#ctx0" brushRef="#br0" timeOffset="24556.6">16197 11459 1448 0,'-11'-4'128'0,"-18"-18"120"15,10 20-120-15,0-6 32 16,6 6-40-16,2 2-56 16,1-4 16-16,4 0 112 15,1-7 56-15,2-9 72 16,-1-1 200-16,4-7-64 15,0 28-456-15,-6-26 801 0,-2-26-289 16,5-1-96-16,1-7 8 16,1-13-16-16,1-6 40 15,0-5-40 1,6-3 8-16,-3 8-176 16,12 3-96-16,-1 2-48 15,15 3-32-15,-5 18-56 16,22-34-40-16,-17 38 64 15,16 1-72-15,13 3 32 16,-8 9 56 0,6 21-96-16,5 1-24 0,3 10-32 15,3 4 64 1,-1 13 184-16,-2 4-104 16,-3 11-80-16,0 1 40 15,-5 11 40-15,2 4-24 16,-11-4-8-16,14 13-128 15,-21-2 136-15,-16 0 72 16,0-1 96-16,-10 4 88 16,-9 5 56-16,-10-4 129 15,-12 4-97-15,-16-1 224 16,-23-1-40-16,-8-7 16 16,-8-12 192-1,-8 6-168-15,-2-12-80 16,-6-14-88-16,-2-5-191 15,-6 2-97-15,4-4-40 16,14 1-104-16,10-4-64 16,11-4 8-16,15-8-441 15,23 2-719-15,9-1-936 16,8 3-1113-16,12-5-632 16,16-5 785-16</inkml:trace>
  <inkml:trace contextRef="#ctx0" brushRef="#br0" timeOffset="32415.69">22278 4896 3432 0,'0'0'0'0,"0"-6"32"0,0 1 32 0,0 0 192 15,0-1 344-15,0 2 177 16,-2 0-185-16,1 4-120 16,1 0 32-1,0 0-1008-15,0 0 504 16,0 0 0-16,0 0 0 15,-3 0 2824-15,-4 3-2391 0,-1 2 15 16,2 1-48-16,-9 1 8 16,1 6-32-16,-4 2-56 15,-3-1-8-15,4 3 48 16,-4-3 16-16,0-1-64 16,2 3-80-16,-1-5-8 15,-5 7 32 1,2-4 72-16,-6 1 25 15,-3-1-97-15,-6 1 32 16,11-5 16-16,-4 3-128 16,4-7 48-16,0 4-56 15,1-5-40-15,0 5-80 16,-3-5 48-16,-4 2 56 16,10-1 88-16,-2 1-176 15,-6 1 104 1,-7-1 64-16,9 2-216 15,-6 1 176-15,4-1-16 16,-6-2 8-16,-3 0 128 16,-2 3-224-16,-3 1 72 15,4-5-32-15,-3 7 56 16,4-3-80-16,13-5-48 16,-34 7 8-16,35-3-40 15,-17-1 24 1,-5 6-32-16,3-4 72 0,-6 3 65 15,-5 0-49 1,12 6-152-16,-15-8 184 16,8-1-48-16,-4 5 32 15,2-2-96-15,-6 2-16 16,-2 4 128-16,2-4-24 16,-6 5-24-16,3-4 8 15,-9 7 40-15,7-3-40 16,-2 4 32-16,2 5-104 15,2-8-24-15,2-1-24 16,3 3 160 0,-8 1-128-16,6 1 24 15,6-5 40-15,-1 3-56 16,7-3 80-16,4-1 8 16,-2-3-48-16,3 0-40 15,-3 1 32-15,-3 1-24 16,3-1 80-16,-6 3-144 15,-2-1 96-15,8-2 16 16,3 1-24-16,2-6 72 16,10 6-144-1,2-7 64-15,1 1-136 16,3-1 168-16,5-6-48 16,1 9-112-16,4-8 112 15,-1 3-144-15,6 2-32 16,-4-6-344-16,0 8-945 15,5-3-663-15,0 5-769 16,2-4-591-16,4-3-297 16,5-8 448-1,5-8 177-15</inkml:trace>
  <inkml:trace contextRef="#ctx0" brushRef="#br0" timeOffset="32703.32">19012 5791 5497 0,'-9'0'1344'0,"-22"-8"-520"0,9 8 881 16,-1 0 199-16,-6 4-552 15,-9 10-256-15,-4 9-375 16,7 15-193 0,-7 14 24-16,10 1 40 15,-3 7-144-15,1-2-8 16,34-58-440-16,-22 44 344 0,10-3-112 15,9-13-56-15,6-5-144 16,15-8-32-16,19-8 8 16,2-3-80-16,13-8 120 15,5-6-272-15,0 4-960 16,1 2-1665-16,-13 14-1592 16,3 19-912-1,-33-21 1641-15</inkml:trace>
  <inkml:trace contextRef="#ctx0" brushRef="#br0" timeOffset="35563.75">26997 5159 4112 0,'0'0'0'16,"-31"-39"1905"-16,15 29-1001 0,5-7 632 0,8 5 97 16,1 1-81-16,1 3 136 15,1 8-1688 1,0 0 1825-16,3 4-1097 15,3 13 56-15,2 15-48 16,-8-32-736-16,7 53 728 0,-7 9 249 16,0 26-249-16,-5 17 72 15,-10 18 8-15,4 9-232 16,-3 1 16-16,3 0-168 16,1-6-15-16,-1-3 31 15,1-12 72 1,5-16-64-16,5-15-208 15,0-4 88-15,0-10-48 16,12-9-80-16,-3-17-40 16,-2-11-32-16,-4 0 56 15,3-6-64-15,-3-1-56 16,12-3 0-16,-6-5-72 16,8 8 64-16,2-2-88 15,8 17 24 1,12 8 24-16,18 12-184 0,15 13 136 15,21 16 24 1,26 27 144-16,11 8-176 16,13 5-112-16,6-2-24 15,-6-6 16-15,-15-20 72 16,-14-10 32-16,-8-8-128 16,-16-11 336-16,-17-7-128 15,-24-17-128-15,3-5 232 16,-16-7-664-16,-9 3 200 15,-11-23 760 1,-10 0-616-16,-2-7-344 16,-6-4 152-16,-11-3-48 15,-6-10-3137-15,-10-15-856 16,-30-28-2193-16,-13-47-863 16,46 67 5665-16</inkml:trace>
  <inkml:trace contextRef="#ctx0" brushRef="#br0" timeOffset="36942.01">26820 5219 6313 0,'-3'0'672'0,"-3"-20"-384"0,17 5-192 0,29-24 1448 15,11-4 265 1,18-12-217-16,8-3-384 16,20-12-183-16,15-4-337 15,16-7-320-15,4-9-64 16,9-3-176-16,-141 93-128 16,151-103 0-16,1-8-16 0,-11-3-48 15,-11 5-64-15,-8-3 256 16,-6-9-96-16,-20 7 0 15,-13 11-32 1,-15 19 48-16,-17 31 128 16,-13 22-64-16,-10 13-8 15,7 18-112-15,-9 11-48 16,-6 31 64-16,-5 27 184 16,-12 36 56-16,-8 37-8 15,-4 44-240-15,-3 29 96 16,1 35 56-16,-2 33-232 15,-8 36 120-15,-22 9 56 16,6-10-48 0,16-28 16-16,1-36 176 15,8-39-72-15,3-10 224 16,-1-37 8-16,0-23-23 16,4-13-57-16,-4-11-32 15,-2-23-32-15,2-15-168 16,2-15-112-16,2-9 24 15,1-15-32-15,5 1-8 16,0-17-16-16,0-9-504 16,0-11-761-1,0-6-703-15,0-1-657 16,0-1 2681-16,-18-3-10834 16,4-3 8386-16</inkml:trace>
  <inkml:trace contextRef="#ctx0" brushRef="#br0" timeOffset="37533.79">27144 5411 3408 0,'-4'-15'1393'0,"-27"-30"-209"0,18 9-1136 15,18-2 488-15,5-6 392 16,4-9 248-16,2 13-319 15,10-1-401-15,12-7 216 16,15 8-304-16,-13 18 144 16,21 10-64-16,-61 12-448 15,44 3 392-15,-3 39 8 0,-1 11-24 16,-25 14-32-16,-15-1 353 16,-15-1-129-16,-34-8-160 15,-3-16 24 1,-23-11-192-16,-5-11 120 15,0-20-64-15,11-18-304 16,22-19-272-16,25-1-672 16,17-5-1921-16,21 8 137 15,21 32-1825-15,0 12-520 16</inkml:trace>
  <inkml:trace contextRef="#ctx0" brushRef="#br0" timeOffset="37809.07">27414 5817 2632 0,'-3'27'1104'16,"-9"7"1745"-16,-4-9 392 16,-17-10-649-16,1-10-647 15,-7-8-481-15,1-27-912 16,10-8-264-16,14-13-360 16,16-23-240-16,26-9-40 15,14 6-8-15,-42 77 360 0,42-50-144 16,0 21 280-1,-18 24-128-15,-8 9-104 16,-5 35 16-16,-11 11 24 16,1 7 112-16,-13 2-120 15,-12 5-248-15,-5 4-809 16,0-2-1495-16,6 4-1385 16,1 5-344-16,17-41 1417 15</inkml:trace>
  <inkml:trace contextRef="#ctx0" brushRef="#br0" timeOffset="38079.65">27173 6584 4248 0,'-19'6'1481'15,"-23"32"-489"-15,23-23 1705 16,0-10-265-16,-12-8-624 16,9-22-575-16,17-16-673 15,15-17-520-15,38-11-120 16,13 0-24-16,-3 28 32 15,-7 14 64-15,-51 27 8 16,30-5 32-16,6 5 80 16,-25 22-72-16,0 20 40 15,-19-4 8-15,-13 2-32 16,-14 1-80-16,-4-9-72 16,15-13-248-16,7-14-1233 15,12-28-2832-15,13-30-1768 16,6 32 3177-16</inkml:trace>
  <inkml:trace contextRef="#ctx0" brushRef="#br0" timeOffset="38391.01">27747 5151 8625 0,'-14'-25'1801'15,"1"14"-913"-15,13-4 1784 16,-1-7-807-16,-6 0-585 15,6 2-688-15,7-16-456 16,13 0-168-16,10-4-24 16,10 3-136-16,-2 0 176 15,-1 8-80 1,-36 29 96-16,28-24-88 0,-4 21-56 16,8 1-24-16,-16 2-16 15,-3 14-24-15,-4 5-120 16,-9 21-184-1,-6 8-96-15,-23 14-312 0,-1 15-953 16,-14 8-679 0,3-10-345-16,13-8-576 15,4-20-31-15</inkml:trace>
  <inkml:trace contextRef="#ctx0" brushRef="#br0" timeOffset="38737.35">27826 5659 5865 0,'-27'-6'2224'15,"-15"-6"-1384"-15,10 1 2145 16,6-4-752-16,7-3-913 16,14 3-680-1,15-10-520-15,28 8-104 16,9 3-32-16,15 10 8 15,-21 14 8-15,-5 29 16 16,-36-39-16-16,26 45-40 0,-11 13 0 16,-9 5-16-16,-14-4 88 15,-31-5 96-15,-17-10-16 16,-8-3 128-16,-2-18-208 16,10-14-64-16,10-7-520 15,23-13-1657 1,2-8-1879-16,13 3-1714 15,7 13 1850-15</inkml:trace>
  <inkml:trace contextRef="#ctx0" brushRef="#br0" timeOffset="39061.01">27680 6609 6185 0,'-5'0'1256'0,"-36"10"568"0,10 0 1057 15,4-9-64 1,-4-7-865-16,9-13-616 16,7 0-823-16,14-18-449 15,15-2-160-15,4 21 104 16,11 5-113-16,-5 8 49 16,-24 5 56-16,34 8 0 0,-15 6-40 15,-3 28-16-15,3 0 72 16,-4 12 56-16,-12-10-72 15,-6 0-8 1,-20 0 128-16,-17 0-39 16,-23-21 119-16,4-7-88 15,1-12-184-15,12-19-321 16,6-21-1351-16,16-25-2377 16,20-32-2624-16,27-15 752 15</inkml:trace>
  <inkml:trace contextRef="#ctx0" brushRef="#br0" timeOffset="39408.21">28238 4876 6577 0,'-14'-12'1600'0,"-33"-32"-464"16,7 16 985-16,16-9-113 15,5-8-1207-15,11 6-537 16,14-2-160-16,20 12-176 16,11 16-40-1,-2 6 32-15,-1 21-80 16,-8 18 64-16,-26-32 96 0,28 61 16 16,-12 6 64-16,-12 9 40 15,-11-3-136-15,-23 0 160 16,-9-6-160-16,-2-6-216 15,-1-15 23-15,11-14-783 16,7-10-1864 0,10-8-1801-16,7-5-808 0</inkml:trace>
  <inkml:trace contextRef="#ctx0" brushRef="#br0" timeOffset="39651.17">28285 5815 6305 0,'-26'0'2624'0,"-14"0"-1543"0,5-4 1735 15,7-14-1335-15,1-18-689 16,6 7-376 0,13-12-296-16,7-7-168 15,9-13-104-15,9-6 64 16,9 19-24-16,-10 33-56 15,-16 15 168-15,15-5-608 0,5 9-249 16,21 22-1663-16,-1 28-2793 16,-15 0-448-16</inkml:trace>
  <inkml:trace contextRef="#ctx0" brushRef="#br0" timeOffset="39967.97">28105 6561 7337 0,'-66'-7'1688'0,"2"7"-759"16,24-18 1743-16,6-17-1688 15,17 11-656-15,22-11-352 16,32-4-136 0,4 4 48-16,11 20 48 0,5 8-8 15,-1 7 40 1,-1 14 8-16,-55-14 24 0,50 40-72 15,-21 3 128-15,-7 14 64 16,-19 7 48-16,-12 2 56 16,-30-8 97-16,-20 5 207 15,-15-14 232-15,-17-6-168 16,-12-12-384-16,-5-11-232 16,14-9-456-16,38-18-1873 15,30-25-3888-15,24-28-1008 16</inkml:trace>
  <inkml:trace contextRef="#ctx0" brushRef="#br0" timeOffset="40533.92">29313 5483 7569 0,'-24'-45'1640'0,"6"17"-1351"0,13 17-409 0,18 11-217 15,15 0 73-15,10 7 168 16,15 11 40-16,0 2 16 15,8-1-56-15,-5 15 320 16,-6-8 8 0,-5 16 112-16,-45-42-344 0,38 40 497 15,-3-11 199-15,-7 1 72 16,-7-7 16-16,-10-2-88 16,2-5-384-16,1-2-192 15,-3 0-96-15,-4-2-8 16,-1-5-64-16,0-6-88 15,3 3-296-15,-9-4 432 16,0 0 0-16,0 0 0 16,0 0 0-16,0 0-12578 15</inkml:trace>
  <inkml:trace contextRef="#ctx0" brushRef="#br0" timeOffset="41353.37">29456 5757 6249 0,'21'-21'792'0,"38"-12"-776"0,3 27 40 15,27 8 440-15,9 28-8 16,7 37 8-16,11 22 144 16,3 30-263-16,-4 36-121 15,1 41-272-15,-11 58-176 16,-10 50-56-16,-95-304 248 16,56 348-201-16,-29 15 17 0,-11 4 80 15,-16-17 40-15,-22-30 504 16,-21-15 249-1,-20-22 95-15,-31-12 312 16,-22-11 144-16,-19-5 49 16,-15-15-353-16,-14-9-88 15,0-21 224-15,4-10-208 16,-4-11-151-16,9-30-297 16,15-26-32-16,4-16-304 15,8-24 48-15,12-20 120 16,9-18-80-16,2-5-104 15,16-5 16 1,10-13-80-16,16-13-40 16,14 2-128-16,7-7-224 15,19 0-448-15,-2 1-337 16,12-9-527-16,5-1-889 16,3-1-183-16,5-2-209 15,7-24-184-15,20-2 1089 16,16-51 1088-16,8-26 416 15,-9 24-320-15</inkml:trace>
  <inkml:trace contextRef="#ctx0" brushRef="#br0" timeOffset="41618.83">28387 11033 1216 0,'0'-46'848'0,"4"-34"1384"0,-4 16-423 0,-4 29-9 16,-2 13-448-16,-2 15 625 15,2 9-1169-15,4 13-472 16,-3 41 80-16,0 20 16 15,-23 39-104-15,0-22-96 16,28-93-232-16,-57 143 641 0,-12 6 423 16,-5-13-48-1,-3-14 160-15,3-10 105 16,15-5-657-16,27-29-472 16,12-17-80-16,24-33-472 15,34-28-240-15,34 10-185 16,34-25 177-16,30-28-1040 15,25-15-1801-15,-9-8-3176 16,-24-11 1216-16</inkml:trace>
  <inkml:trace contextRef="#ctx0" brushRef="#br0" timeOffset="43761.28">6702 15745 8385 0,'-64'-54'1353'0,"-76"-61"-1681"0,36-11-401 15,17-45 377-15,34-75 112 16,23-19 968-16,15-40 729 16,14-26-593-1,28 18-1936-15,8-36-49 16,28-23 625-16,25 14 456 15,-88 358 40-15,100-348 184 0,10 15 296 16,23-16-71-16,26 31-81 16,27 24-120-16,24-11 152 15,20 41-216-15,-54 83 64 16,137-60-120-16,-127 120 72 16,77-11-152-16,0 40-128 15,-5 57-248-15,-25 55 240 16,-28 67 64-1,-22 54-64-15,-27 31 24 16,-17 45-8-16,-7 37-72 16,-10 26 184-16,-7 3 192 15,-12-5-360-15,-9-3 128 16,-1-15 128-16,-4-15-72 16,-3-23-32-16,-1 0-128 15,0-21 648-15,2-12-832 16,9-24 264-16,12-23 208 15,12-11-112 1,13-2-240-16,13-15 432 16,19 0-168-16,5-3 200 15,18-24-224-15,16-16-144 16,9-18-56-16,23-9-32 16,16-33 48-16,9-17-64 15,4-22 280-15,11-13-88 16,4 1-40-16,6-11 136 15,-6-8-64-15,16 9-265 16,-5-1-215 0,5 15 240-16,-4 5 120 15,14-14 296-15,2-6-304 16,0 5 344-16,0 6 417 16,-2 16 167-16,-1-11-64 15,-13 16-688-15,6-18-288 16,-17 12 64-16,-18 5 64 15,-8-16 424-15,-6-2-456 16,-17-6-16-16,-11-4-56 16,-15-11 232-1,-14-11 392-15,-7 3-400 16,-19-13-24-16,-8-8-152 16,-12-13 72-16,-13 2 640 15,-19 5-656-15,-12 0 120 16,-9-22 56-16,-6-1 128 15,-10 7-48-15,-5-1 56 16,2-11-152 0,0-17 32-16,4-3-216 0,-1 9 128 15,11 11 128 1,-1 9-136-16,5 10 8 16,5 16 64-16,14 13-72 15,16-1 0-15,11-2-88 16,9-1 24-16,17-1-88 15,16-4 112-15,12-5 48 16,15 4-32-16,22-4-40 16,12-5 56-1,4 5 32-15,1 10-48 0,14 8-80 16,-2 2 112 0,2 6-40-16,-2 2 64 15,6 7-48-15,3 9-56 16,-3 16-168-16,-5 16 176 15,-3 9-24-15,1 18-112 16,-4 37 80 0,-14 11 256-16,-62 0-72 0,115 89 72 15,-134-19 16-15,33 92 120 16,-27 41 160-16,-33 32-192 16,-20 21-336-1,-5 32-32-15,-15 3 160 16,-15 8-160-16,-18-2 872 15,-30-14-1024-15,-12-12 272 16,-22-6 760-16,-45-10-80 16,-33 1-464-16,-33-16-616 15,-37-2 448-15,-30-20-96 16,-25-38-200-16,-39-23 304 16,-25-45-408-1,-16-32 88-15,-28-25 40 16,-19-11 936-16,-12-24-112 15,-11-17-736-15,-18-18 144 16,-17 13 208-16,-20-2-296 16,-34 0 128-16,-20 6-8 15,-28 4-104-15,-12 5-8 16,-10 12 96-16,4-2 48 16,-12 0 176-16,3-1 240 15,-1 0-87-15,16 9-41 16,-7-13-328-1,8 0-120-15,11-25-80 16,9-1 520-16,20-32-232 16,3-16 40-16,22-12-312 15,-1-14 232-15,11 4 0 16,-2-1 208-16,-4-13-56 16,10-13-152-16,-12 4 64 15,5-16 80-15,-7-4 320 16,-6-19 168-16,15-14 32 15,-6-8-448 1,15-10 104-16,20 4 129 16,21-3-33-16,12-14-120 15,25 3-544-15,2 3 320 16,25 0-16-16,2 5-288 16,15 8 80-16,1 8-625 15,31-16-95-15,23 11-488 16,26 9 264-16,19 14-609 15,44 19-1719-15,32 17-1321 16,25 30 136 0,59 6 3241-16</inkml:trace>
  <inkml:trace contextRef="#ctx0" brushRef="#br0" timeOffset="49916.39">25451 12740 3040 0,'-42'-36'464'0,"-8"36"-960"0,-3 7 168 0,-1 7 120 15,-10 7-56-15,-10-3 256 16,-2 6-16-16,-9-7 64 15,-12 3-80 1,-8 1 128-16,-7-10 192 16,-2-2 496-16,114-9-776 0,-107 3 1264 15,7-11 137-15,1-15-185 16,6 0-48-16,0 3-39 16,11-7-305-16,7-22-432 15,12-5-96-15,12-13-8 16,7-1-208-1,12-8 200-15,13-20-152 16,11 17-128-16,19-84 88 16,13 60-72-16,32-82 96 15,-7 68-40-15,50-76 168 16,-9 43 8-16,-12 51 0 16,49-31-88-16,16 20-64 15,28 12 32-15,46 10-192 16,28 15-72-1,46 15-16-15,9 12 104 0,12 3-152 16,1 5-96 0,-13 9 80-16,-29 2 176 15,-21 27-64-15,-35 1 16 16,-27 24 24-16,-29 25 288 16,-36 28-80-16,-15 27 24 15,-15 40-200-15,-29 31 16 16,-37 20-136-16,-20 17-8 15,-33-5 112-15,-33 26 88 16,-23-9-24-16,-27-9 80 16,-8-9 152-1,-26-20 888-15,-9-11-511 16,-6-31-153-16,1-34 128 16,-6-24 328-16,-17-26 192 15,-3-30-832-15,-29-17-320 16,-20-34-48-16,-28-21 432 15,-29-14 320-15,4-14-848 16,18-15 544-16,38-14-544 16,29 0-344-16,47 2-496 15,31 35-2817 1,34 4-3000-16,32 22 632 0</inkml:trace>
  <inkml:trace contextRef="#ctx0" brushRef="#br0" timeOffset="62826.05">17817 18203 4761 0,'-9'-9'2296'0,"-23"-9"-1616"15,12 11-1072-15,11 4 208 16,2 1 240-16,3 2-64 16,-5 5 16-16,-13 5 32 15,-16 5 176-15,-9 10 336 16,-17 23 192-16,-10-4 289 15,74-44-1033-15,-79 49 1016 16,-4-6 40-16,-12-8-8 0,2-19-120 16,-12 12-95-1,0 2-305-15,-9-16-96 16,-3 16-160-16,-11-15 0 16,-7 8-112-16,2-2 8 15,-2 3 72-15,2-14-64 16,18 0 488-16,22-10 184 15,25-9-375 1,27-17-401-16,10-3-64 0,15 16 200 16,11-4-120-1,5 5-80-15,4-1-64 16,5-5-32-16,2 5 168 16,-1 1-48-16,1 7 56 15,2 5-24-15,-2 0-24 16,-4-5 216-16,2 5-232 15,-2-8 24-15,-4 8-144 16,0 0-184-16,2 3-368 16,-5 9-753-16,6-4-1151 15,-6-3-1041 1,4-5 0-16,-4 5-456 16,0-8 481-16</inkml:trace>
  <inkml:trace contextRef="#ctx0" brushRef="#br0" timeOffset="63235.99">15926 18069 7441 0,'0'0'0'0,"-16"-28"2041"0,3 15-2490 16,12 13 281-16,4 8-24 15,3 5-56-15,-1 12 104 16,-5 0 200-16,-11 0 240 16,-10 17 441-16,-19 2 343 15,-6 14-96-15,46-58-984 16,-53 59 888-16,-10 8 8 0,4-21 161 16,4 11-209-16,5-14-128 15,23-12-312 1,6 13-296-16,8-13-40 15,9 5-72 1,7-20 24-16,13 8 24 0,2 1-32 16,10 11 120-16,9-7 112 15,0-11-24-15,26 10-200 16,-17-17 0-16,28 6-152 16,8-9-216-16,16-4-1032 15,1-4-1825-15,-7-4-1600 16,-28-2-160-1,-45 7 2601-15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46:16.4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4-13T07:46:29.908"/>
    </inkml:context>
  </inkml:definitions>
  <inkml:trace contextRef="#ctx0" brushRef="#br0">5425 5884 1384 0,'-19'5'0'0,"4"0"-24"16,3 0 32-1,-3 0-16-15,-1 4-16 16,-3 0-8-16,-2-2 16 15,2 7 16-15,-2 1 16 16,2 0-16-16,-17-1 0 16,7 6 48-16,1-5 224 15,-11-1 296-15,1-4 200 16,-4-3-8-16,-1-3 128 16,-2-4 97-1,-11-1-105-15,-4-15-24 16,1-15 144-16,-2-7-256 15,-6-15-79 1,7-20-433-16,2-26-144 0,14-14-144 16,3-8 56-16,21 5-16 15,0 8 128-15,17-5 240 16,26 0 24-16,17 0 24 16,19-10 88-16,21 2 24 15,23 11 80-15,17 4-104 16,29 24 0-1,2 32-47-15,5 34-185 16,-12 20 80-16,-16 42-88 16,-14 27 128-16,-13 27 152 15,-17 16 448-15,-35 19-64 16,-20 7-296-16,-17 1 129 16,-12 4-41-16,-26 0 160 15,-22-4 176-15,-28-3-432 16,-25-19-248-16,-14-14-64 15,-4-20-104 1,-1-34-136-16,1-28-368 16,15-26-464-16,16-21-816 15,19 0-1241-15,19 9-1944 16,26 4-2056-16,24-5 616 16</inkml:trace>
  <inkml:trace contextRef="#ctx0" brushRef="#br0" timeOffset="816.04">8559 6028 2392 0,'-25'4'576'0,"-16"11"-304"0,16-5 1120 0,-12-6-239 16,6-4-209 0,-10 0 72-16,-4-14-176 15,-3-2-96-15,-4-12-119 16,-4-25-25-16,-8-18-192 15,64 71-408-15,-59-93 128 0,-2-42-144 16,22-19 168-16,14-7 72 16,20 8 504-16,19 14 176 15,38 4 65 1,18-5-57-16,22 8-224 16,26 17-160-16,23 21 24 15,25 37-264-15,4 17-104 16,-10 40-40-16,-9 26 48 15,-28 39 88-15,-18 30-24 16,-20 22-144-16,-31 21 400 16,-12 11-175-16,-33 7-113 15,-15 1 264-15,-36 2 344 16,-23 4 224-16,-30-5-104 16,-13-23-320-1,-15-26-231-15,-1-39-297 16,11-38-48-16,5-26-585 15,5-44-1279-15,4-37-1417 16,6-19-1112-16,13-8-1336 16,3-17 232-16,37 52 2681 15</inkml:trace>
  <inkml:trace contextRef="#ctx0" brushRef="#br0" timeOffset="1288.19">5635 4876 1872 0,'0'0'0'0,"-25"4"8"0,5 1 24 0,-4-11 16 16,3-13 72-16,1-15-80 16,0-5-24-16,1-10-8 15,-2 12 32-15,0 10-56 16,10-2 24-16,1 5-32 15,10 24 24-15,-6-26-288 0,4 12-1568 16</inkml:trace>
  <inkml:trace contextRef="#ctx0" brushRef="#br0" timeOffset="1914.67">5431 4581 2024 0,'-11'0'400'16,"-2"5"520"-16,-1-5 408 15,3-3-287-15,-4-4-89 16,-1-2-40-16,7-1-152 16,1 0 64-1,-2 0 9-15,0 0 63 16,1 0-144-16,1-4-168 16,8 14-584-16,-7-15 440 0,4-2-64 15,2 0 0-15,-4 1-48 16,5 3-184-16,-2 3 73 15,0 6 199-15,2-6-104 16,0 4 104-16,4-7-24 16,1 6-16-16,-5 3 24 15,-4-2-48 1,-1-2-184-16,1 7-72 0,-1-4-32 16,5 5 88-1,-8 0-88-15,1 0 32 16,3 2 96-16,4 1-224 15,0-3 168-15,0 0-136 16,1 0 216-16,-1 0-216 16,0 0 0-16,0-5 160 15,10 1-80-15,-2 2-56 16,0-2-24 0,8-2 216-16,11-7-56 15,-1-13 97-15,16-12 31 16,17-6-96-16,7-5 56 15,3-12 32-15,9 3-208 16,7 9 328-16,-1-14 48 16,-9 20-456-16,-22 1-24 15,5 14 248-15,-29 9-216 16,-12 14-104-16,-4 1-464 16,-5 7-1633-1,0 2-1375-15,3 0-1321 16,2-4-1329-16,-8-1 2882 0</inkml:trace>
  <inkml:trace contextRef="#ctx0" brushRef="#br0" timeOffset="2332.55">6331 3018 8889 0,'-8'-4'1097'0,"-33"-6"423"15,25 6 1457-15,14 4-1185 16,0 13-888-16,14 43 0 16,5 24-336-16,4 16-503 15,2 14-25-15,-12 10 72 16,-8-4-128-16,-3-8-104 16,0-108 120-16,3 98-33 0,-3-23-55 15,0-26-72-15,0-17 256 16,0-23-168-16,7-13-168 15,4-43 144 1,3-23 24-16,9-10 64 16,12-3 56-16,0 8-96 15,5 16 112-15,5 22-72 16,-3 18 96-16,14 6 16 16,-17 13-216-16,-4 25 200 15,-24 14-144-15,-8 23 128 16,-12 16-128-16,-31 15-48 15,-7 1-80 1,-6-16-128-16,11-20-1112 16,20-37-1281-16,6-12-1439 15,14-34-1426-15,9 0 1778 16</inkml:trace>
  <inkml:trace contextRef="#ctx0" brushRef="#br0" timeOffset="2596.5">6968 3402 6721 0,'-8'0'1320'0,"-14"18"561"16,-7 15 839-16,8 22-1512 15,-18 5 353-15,9 1-649 16,4 3-240-16,13-17-424 16,12-10-8-16,4-12-256 15,16-9 56-15,18-9-120 16,-37-7 80-16,35-3 16 0,1-14 24 15,5-22-224-15,-15-14-448 16,-7 13-352-16,-12-1-448 16,-10 7-601-1,-28 7-39-15,-1 12-993 16,-2 15-936-16,15 0 929 0</inkml:trace>
  <inkml:trace contextRef="#ctx0" brushRef="#br0" timeOffset="2959.8">7148 3352 5025 0,'3'-2'1208'15,"26"-2"1360"-15,1 4 665 16,-6 14-1417-16,-6 16-479 16,-18 25-505-16,-5 12-328 15,-11 3-192-15,-8 7-176 16,-10-6-184-16,18-8-16 15,0-31 192-15,16-32-128 0,-8 15-64 16,8-14-56-16,0-30-112 16,16-17 152-16,12-27-184 15,-8 9 56-15,16-32-232 16,-7 4 72 0,4 13 248-16,-9 28 168 15,5 29-144-15,-5 15-8 16,-11 31-112-16,-10 26 0 15,-3 10-144-15,0 11-1289 16,12-10-1528-16,15-8-1520 16,10-28 81-16</inkml:trace>
  <inkml:trace contextRef="#ctx0" brushRef="#br0" timeOffset="3354.59">7874 3196 5145 0,'-14'3'784'16,"-52"23"160"-16,7 12 1448 16,-4 2-631-16,-1 18-145 15,5-1-272-15,11 0-591 16,19-9-225-16,9-5 72 16,11-8-312-1,7-12-272-15,12-10-48 16,-10-13 32-16,29 3-168 0,8-22 72 15,12-21 8-15,20-33-32 16,7-20-304-16,-11-11-136 16,-2-1 120-16,-13 1 167 15,-20-9 145-15,-6 5 329 16,-17 5-89-16,-7 30-16 16,-5 47 136-16,-13 18 24 15,2 36 32-15,-6 38 128 16,-1 45 64-1,9 25-72-15,9 12 40 16,8 9-616-16,25-6-72 16,28-16-1072-16,0-34-1497 15,11-26-1224-15,-7-17-496 16,-32-35 849-16</inkml:trace>
  <inkml:trace contextRef="#ctx0" brushRef="#br0" timeOffset="3567.06">8370 3601 6017 0,'-11'0'1968'0,"6"19"-135"0,8 6 935 16,12 29-671-16,12 6 263 16,11 12-1464-16,4 13-488 15,0 10-360-15,-12-1-128 16,-9-1-232-16,-2 0-2048 15,-9-2-2425-15,-10-91 4785 16,19 92-6650-16,-16-69 2450 0</inkml:trace>
  <inkml:trace contextRef="#ctx0" brushRef="#br0" timeOffset="4567.8">7945 8674 2144 0,'-27'18'120'0,"3"-2"376"16,-7-3 328-16,9-6-184 15,-4 1-39-15,0-2-17 16,-6-5 56-16,7-1 80 16,-3-10 24-16,1-7-184 15,0-15-176-15,1-9-104 16,-4-3-64-16,2-8 40 16,4 2-15-16,8-6 71 15,8 0 72 1,0-4 80-16,8 1 216 15,3-8-56-15,12-2-96 16,3-4 16-16,17-1 8 16,13 0-31-16,16 6-33 15,2 10 64-15,22 9-24 16,8 31 64-16,15-1 136 16,0 16-192-1,4 12 40-15,1 21-80 16,-4 24 25-16,-17 15-121 15,-17 16 72-15,-15 11-152 16,-23 17 144-16,-21 2-32 16,-16 7 8-16,-17-6 64 15,-33-16 72-15,-15-6-136 16,-25-11 1-16,-17-14-249 16,-16-40-128-16,4-14-112 15,2-25-441-15,5-45-1423 16,3-31-1665-1,12-18-1352-15,20 16-472 16,27 6-2056-16</inkml:trace>
  <inkml:trace contextRef="#ctx0" brushRef="#br0" timeOffset="5385.23">8243 3243 4152 0,'-16'-35'2889'0,"7"-3"-937"0,15 0 89 15,23-1 71-15,1 13-783 16,25 1-393-16,30 15-232 15,40 7-128-15,23 33-120 16,25 38-32-16,21 28-48 16,-194-96-376-16,192 132 480 15,-1 39-159-15,-6 11 111 16,-23 14-256-16,-24 11 72 16,-26 8-16-16,-24 11 320 15,-37 3-304-15,-22 1 8 16,-22 8-72-16,-30-1 320 15,-30-1-40-15,-28-20 144 16,-25-8-80-16,-13-5-111 16,-8-16-209-16,-4-14-8 15,1-28-56-15,16-27-88 16,11-16-200 0,26-26 192-16,12-16 16 15,16-17-112 1,19-5 32-16,-10-18 80 0,22 4-120 15,1 7 32-15,1-12 0 16,3 0 24-16,3 1-32 16,2-2-8-16,-2-6 40 15,-1 1-8-15,0-1 88 16,5 2-136 0,-11 1 48-16,6-2 24 15,-3-3-48-15,-1 0 96 16,3-4-136-16,-1 2-64 15,-5-2-128-15,7 2-281 16,0-8-431-16,1 0-696 16,4-10-897-16,-2-1-639 15,3-9-497-15,3-6 120 16,2-10-608-16,0 9 1073 16</inkml:trace>
  <inkml:trace contextRef="#ctx0" brushRef="#br0" timeOffset="5718.83">8785 6855 4552 0,'0'0'0'0,"-16"-12"2793"0,2-1 984 0,3 5-168 16,4 6-1681-16,-1-2 313 16,-1 10-817-16,-1 27-800 15,-1 25-152 1,0 26 88-16,-7 14-184 15,2 9 104-15,-3 2-248 16,19-109-232-16,-13 107 385 0,5-14-217 16,0-10-16-16,8-28-96 15,11-9-96-15,3-19 112 16,6-8-72-16,5-8-32 16,12-7 40-16,3-8-48 15,8-11 16-15,7-3-96 16,12-17 216-1,7 9-400-15,-2 6-329 16,-6 0-1463-16,-3 12-1345 16,1 8-2088-16,2 9-1168 15,-14-2 1656-15</inkml:trace>
  <inkml:trace contextRef="#ctx1" brushRef="#br0">33515 17217 0</inkml:trace>
  <inkml:trace contextRef="#ctx0" brushRef="#br0" timeOffset="14041.23">22937 10828 1880 0,'-3'0'128'0,"-7"0"-120"0,-4 0 8 16,-4 0-8-16,1 4 16 15,-1 3 40-15,4 7 344 16,-6 0 384-16,1 2 440 16,-3-2 289-16,2-5-49 15,-9 1-192-15,12 5 129 16,-10-5 111-16,-1-1-40 16,1-9-39-16,1-12-369 15,-6-3-160-15,2-21-112 16,-1-7 40-1,6-15-335-15,5-22-289 16,11-22-160-16,15-11 120 16,23 10-72-16,8 5 56 15,11 19-112-15,11 6 160 16,12 9 24-16,12 30 8 16,6 23-32-16,5 16 48 15,-5 47 64-15,-13 25 64 16,-16 27 32-16,-26 16 40 15,-14 4 352 1,-21 1 113-16,-26-15-145 16,-23-4 128-16,-18-2-56 15,-15-26-168-15,-13-23-296 16,-2-20-96-16,10-17-136 16,8-18-184-16,20-13-168 15,15-28-800 1,20-8-1216-16,12 0-2193 0,14-10-2225 15,14 31 641-15,14-12-1568 16</inkml:trace>
  <inkml:trace contextRef="#ctx0" brushRef="#br0" timeOffset="14736.53">23195 10036 4192 0,'-9'3'1689'0,"-14"7"-881"0,19-5 1616 16,4-5-2424 0,0 0 0-16,11-4 5002 15,16-11-3810-15,2-13-160 16,11 1-8-16,18-11-96 15,-4-10-407-15,6 2-313 16,-60 46-208-16,61-42 88 0,-8-4-168 16,-15 11 48-16,2 8-825 15,-21 10-1295-15,-1-2-1241 16,-5-1-872-16,0-9-528 16,-13 9 1265-16</inkml:trace>
  <inkml:trace contextRef="#ctx0" brushRef="#br0" timeOffset="15029.13">23630 9381 5649 0,'0'0'0'0,"-29"-4"2696"0,16 0-1079 16,10 0 1519-16,-2-2-1127 16,10 6-1049-16,21-8-376 15,4 6-184 1,12-2-152-16,3 4-128 15,-10 9-48-15,-3 15 112 16,-32-24-184-16,15 30 112 0,-1 31 224 16,-14-18-56-16,-11 26-32 15,-21-2 65-15,-7 6-25 16,1-8-152-16,12-11-152 16,4-11-336-16,14-25-1857 15,8-2-2216-15,21-10-1952 16,-1-9 376-16</inkml:trace>
  <inkml:trace contextRef="#ctx0" brushRef="#br0" timeOffset="15522.41">24328 9148 4705 0,'-8'0'2144'0,"-16"-6"-928"0,11-8 1433 16,5-5-473-1,8-1-1144-15,3-15-543 16,13-9-225-16,11-1-64 16,2-8-8-16,8-1 8 15,-11 10 24-15,3 1 88 16,-29 43-312-16,25-25 528 0,1 12-48 15,-7 11-80-15,-3 14 104 16,5 36 104-16,0 16-15 16,0 13-233-1,-5 1-128-15,-6 0-240 16,-7-5-32-16,0 3-216 16,-6 0-1081-16,-13-8-1575 15,1-4-1097-15,-15-15-360 16,-9-8 672-16,1-21 825 15</inkml:trace>
  <inkml:trace contextRef="#ctx0" brushRef="#br0" timeOffset="15663.23">24299 9597 3192 0,'0'0'0'0,"-11"-5"2577"15,3-4-761-15,8 6 137 16,0-4-681 0,14 4-784-16,20-7-392 15,22-9-144-15,18-1-600 16,16-2-2753-16,11-7-968 15,-53 10 1449-15</inkml:trace>
  <inkml:trace contextRef="#ctx0" brushRef="#br0" timeOffset="16211.82">25250 8890 7601 0,'-14'0'1536'15,"-34"16"-487"-15,20 6 1231 16,7 0 337-16,1 10-977 16,0 3-624-16,9 12-544 15,6-12-192-15,4 18-256 16,1-7-24-16,0-4-112 16,3-12 120-1,-3-30-8-15,6 23-64 0,6-12-24 16,0-7-152-16,1-4-16 15,6-18 216-15,4-20 32 16,4-18 32-16,-6-5-56 16,3-3 128-16,-3 14-48 15,-3 10 32-15,9 20-104 16,-18 15-16-16,-1 5 128 16,-4 10 80-16,-1 14-32 15,0 8-16-15,-3-3-72 16,0-1-112-1,0-10 56-15,3-8-48 16,1-8 24-16,5-2 8 16,2-6-112-16,-4-5 80 15,4-7-40-15,-1-10 144 16,1-7 16-16,2 6-168 16,0 18 96-16,-7 5 32 15,2 7-8-15,5 15 24 16,-4 7-168-1,6 18 192-15,-2-13-96 16,0 1-176-16,3-2-816 16,1-6-1657-16,4-9-1343 15,-2-7-649-15,5-6 1552 16,-19-5 921-16</inkml:trace>
  <inkml:trace contextRef="#ctx0" brushRef="#br0" timeOffset="16419.81">25778 8786 4328 0,'0'0'0'0,"-8"0"2753"0,0 4-256 16,3 15 135-16,-6 21-439 15,-2 13-369-15,-3-8-336 16,5 10-808-16,3-3-520 16,0-8-336-16,8 0-640 15,6-14-2080-15,-6-30 2896 16,16 26-5081-16,2-11-681 15,1-15 1946-15</inkml:trace>
  <inkml:trace contextRef="#ctx0" brushRef="#br0" timeOffset="16542.09">25818 8591 5689 0,'-7'0'968'0,"-20"12"-1216"0,24 13-200 16,17-6-808-16,23 1-913 15,-6-13-359-15</inkml:trace>
  <inkml:trace contextRef="#ctx0" brushRef="#br0" timeOffset="16844.2">26304 8818 4432 0,'-19'1'929'0,"-57"40"327"16,19 0 1304-16,-4-14 257 15,12-2-408-15,11-7-1057 16,28-3-1112-16,14-6-352 16,12 1 56-1,19-3 48-15,3 2 56 16,11-3-32-16,-49-6-16 0,44 8 104 16,-7 1 152-16,-9 7 72 15,-8 3 176-15,-15 6 352 16,-11 14-392-16,-25 1-168 15,1 3-288-15,-2-7-544 16,8-14-2160-16,9-6-2697 16,19-16-1033-16,4-25 2786 15</inkml:trace>
  <inkml:trace contextRef="#ctx0" brushRef="#br0" timeOffset="17147.54">26597 8702 5257 0,'-1'0'1424'0,"-30"2"472"16,11 12-7-16,-11 9 63 16,-1 7 49-16,1-2-769 15,15-3-896-15,10-5-384 16,9-1 80-16,7 3-56 16,9-3 88-1,8-2-88-15,-27-17 24 0,28 16 80 16,1 4 136-16,-5 4 136 15,-5-4 184-15,-3 0 288 16,-11 5 257-16,-5-5 55 16,-7 3-176-16,-12 10-352 15,-13 1-360-15,-7 5-400 16,-1-7 48-16,16-7-1464 16,13-17-2393-1,11-8-2536-15,16-21-169 16,2-1 3594-16</inkml:trace>
  <inkml:trace contextRef="#ctx0" brushRef="#br0" timeOffset="17336.99">26838 8642 8057 0,'-13'0'2833'0,"0"11"-1377"16,12 20 1673-16,-12 21 136 15,-13 12-769 1,4 4-920-16,3-7-855 15,-1-3-553-15,11-4-192 16,4-11-937-16,5 0-2215 16,11-17-1073-16,-11-26 4249 0,19 14-5241 15,1-20 280-15,4-38 1904 16,-20 29 1033-16</inkml:trace>
  <inkml:trace contextRef="#ctx0" brushRef="#br0" timeOffset="17455.2">26771 8415 4192 0,'0'0'0'0,"-18"9"1497"0,12 3-1913 16,6 3-88-16,0 19-1241 15,9-8 1081-15,-2-22-1688 0</inkml:trace>
  <inkml:trace contextRef="#ctx0" brushRef="#br0" timeOffset="17833.34">27160 8728 3464 0,'0'0'0'0,"-3"15"2161"16,0 7 631-16,-3 13 369 15,-10 4 32-15,-4-5-729 16,-7 20-703-16,6-9-553 16,-1 0-560-16,1-6-296 15,5-1-328-15,5-13-56 16,11-25 32-16,-5 20-56 0,5-8-120 15,3-7-56-15,3-4-88 16,4-11 208 0,8-19-168-16,9 3 40 15,-8-17 160-15,17-11-56 16,-11 1 112-16,1 18-56 16,-15 18 152-16,0 10-88 15,-11 7 0-15,0 28 128 16,-16 11-128-16,-5 13 0 15,-4 0-56-15,2 2-536 16,14-10-2001-16,9-5-2016 16,24-14-984-1,17-15 2240-15,1-15 689 16</inkml:trace>
  <inkml:trace contextRef="#ctx0" brushRef="#br0" timeOffset="18223.65">27693 8784 3320 0,'0'-9'3241'0,"-5"4"-160"16,5 5-809-16,-3 14-224 16,-7 16 113-16,-11 14-569 15,2 0-343 1,-6 0-585-16,2 17-592 16,-3-12-8-16,1 17-120 15,-9-6-136-15,34-60 192 0,-30 57-496 16,-7-12-473-16,16-14-79 15,-6-2 200-15,6-18 360 16,3-8 248-16,2-13 240 16,8-13 256-1,6-14-304-15,2 9 48 0,18 5-80 16,8 6 232-16,-1-5 104 16,16 10 112-1,11 4 160-15,5 6 16 16,2-6 40-16,3 8-152 15,-4-1-248-15,-3 1-71 16,-10 0-146-16,-20 0-79 16,-7 0-872-16,-8 1-1736 15,-7 7-1865-15,-6 8-896 16,-12-1 688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47:01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2998 9883 432 0,'-5'0'-32'0,"-36"-14"24"0,-12 8 112 16,6 6 16-16,9 0-8 15,15 0-8-15,-7 0-64 16,-2-3-8-16,-7-8 8 16,10 1 32-16,1-5 32 15,-1-5 48-15,29 20-152 16,-37-27 168-16,5-10 136 16,1-3 56-16,1-18 8 15,1 3-72-15,8-3 96 16,7-3-16-16,9 0-176 15,14 2 8-15,22 1-128 16,28 4-160-16,17 5 120 16,100-21-48-16,13 19-8 15,-27 34 16-15,10-5 80 16,3 6-48 0,4 6-24-16,51 10 96 15,-70 14 64-15,-49 8-160 16,-15 10-40-16,-22 7 8 15,-40 6 80-15,-15 23 120 16,-21-9 57-16,-30 11-17 16,-30 12-8-16,-23-4 64 15,-13-1 64-15,-23-12-152 16,27-25 56-16,-25 3-48 16,-28 12 0-1,-1-25-96-15,13-11-120 16,10-13-112-16,19-12-760 15,41-21-961-15,23-1-975 16,31-1 1880-16</inkml:trace>
  <inkml:trace contextRef="#ctx0" brushRef="#br0" timeOffset="6305.53">28566 16793 3136 0,'0'0'0'0,"-25"-3"2361"0,6-10-1729 0,11 3 1056 15,0-5 513 1,-1 2-937-16,-9-8 360 15,2-9-39-15,-3 7-193 16,3-17-200-16,0 1-640 16,6-10 64-16,10 49-616 15,-8-58 913-15,8 5-521 0,10 1-368 16,10-15 320-16,19 8-280 16,1 14 392-16,19 6 0 15,4 5-168-15,6 10 32 16,-2 19 136-1,4-3 328-15,-7 21-152 16,-10 20-79-16,-12 27-329 16,-16 2 176-16,-7 9 80 15,-19 3 80-15,-3-2 288 16,-29-2-984-16,-10-8 600 16,-12-3 336-16,-6-14-55 15,-6-13-545-15,-3-11 472 16,-1-11-112-16,-7-9-168 15,6-25 232-15,15 7-840 16,11-11-560 0,7-8-208-16,19 17-385 15,2 4-1279 1,6 8-1785-16,11 5-2537 0,10 2-2184 16,4 0 4954-1</inkml:trace>
  <inkml:trace contextRef="#ctx0" brushRef="#br0" timeOffset="9666.09">28497 17762 1560 0,'0'0'0'0,"-26"1"424"0,5-1 136 16,0-7 608-16,-3 2 217 16,-2 1 79-16,2-1 64 15,4-4-143-15,0 2 55 16,7-1-256-16,7 2-56 16,0-3-231-1,6 9-897-15,0-3 536 0,3 3-88 16,10 0 8-16,14 0 64 15,11-10-40-15,27-5-96 16,0 12 168-16,22-4-264 16,-4 4 384-16,2 3-71 15,0 0-257-15,-11-4-64 16,-16-4 200-16,-20 7-40 16,-7 6-424-16,-20-1 288 15,-8 0 56 1,-6 4 224-16,-18-6-192 15,-27 6-376-15,-14 9-40 16,-23-1 224-16,-5 14 160 16,-5-21-128-16,2 0-312 15,2-8-88-15,6 0 168 16,22-7 240-16,29 6-336 16,14-2 376-1,13-1 97-15,10-8-377 0,23-14-176 16,14 7 224-1,13 0 80-15,13 10 64 16,4-5-56-16,9 3-80 16,0 0-296-16,-9 7 456 15,1-4 8-15,-7 7-288 16,-21 0 8-16,-8 5 48 16,-17 5 216-16,-11-10 104 15,-9 5-96-15,-11 0-352 16,-16 3 224-16,-11 5-128 15,3 2 152-15,-1-12-272 16,9 2-1513 0,8-3-1559-16,15-5-1297 15,4 3-2169-15,8 7 345 16,-2-4 4193-16</inkml:trace>
  <inkml:trace contextRef="#ctx0" brushRef="#br0" timeOffset="11040.72">28564 16612 1592 0,'-29'5'-16'0,"-11"-2"-96"0,19 2 104 16,-3-5 24-16,2 5 16 15,-1-5-88-15,5 5 24 16,1-3 40-16,7 1 40 15,1-3 88 1,-4 0 240-16,2-3 32 16,11 3-408-16,-7-7 336 0,1 2 104 15,6-3 40-15,-8-5-24 16,8 0-240-16,0 3-200 16,0 0 40-16,8 2-24 15,1 2-72-15,7 0-112 16,0 6 88-16,-6-8 72 15,6 8 72-15,0 0-80 16,-6 0-80-16,-4 5 72 16,-3 3-192-1,1-1-112-15,-4 1-408 16,4 3-504-16,-4-5-480 16</inkml:trace>
  <inkml:trace contextRef="#ctx0" brushRef="#br0" timeOffset="14709.92">28479 17819 1392 0,'0'0'0'0,"-10"-14"0"0,2 8 88 0,-5-1 216 16,7-4 152-16,3 1-40 16,0 1 80-16,-1-1-8 15,4 5-152-15,-1 5 264 16,-1-4-279-16,2 4-321 16,0 0 0-16,0-2 792 0,0 2-336 15,0-4 120 1,0 4-576-16,0 5 1088 15,0-1-512-15,0 1 8 16,-3-5 113-16,3 0-257 16,-6 2-40-16,2 1-136 15,-2 13 120-15,0-7 40 16,-4 1-136-16,-3-4 0 16,0 1-8-16,-1 3-128 15,-1 6 72-15,-1-1-24 16,-6 5-64-1,-2-6-248-15,-7-4 376 16,1 6-112-16,-5 1 112 16,-2 13-200-16,-5-15-416 15,0 7 248-15,-4 0 256 16,-2-7-144-16,-7 3 80 16,-4-6-80-16,-2 21 112 15,-7-23-40-15,-4 17 72 16,-3-15-144-16,-10-2-32 15,-2 1 56 1,-11 4-40-16,-3 5 121 16,-9 0-65-16,2 0-40 15,-2-12 56-15,-4 3 16 16,-5-6 48 0,10-1-128-16,-5 6-56 0,3-1-24 15,-4-4-16-15,1-5 152 16,0 0 64-16,0-13-112 15,-1 7 112 1,-2-3-88-16,6 3 64 16,8-18-40-16,2 0-280 15,11 8 184-15,4-8 88 16,-1 14 0-16,7-3 0 16,8 1-32-16,3-6-88 15,5 6 120-15,-2-8-24 16,0 1-8-16,-1 4 0 15,1 3 48-15,7 9-88 16,4-11 56 0,-3 3-32-16,-1-2 432 15,6 0-408-15,8 11-520 16,-1-8 1016-16,-1 5-296 16,-6-3-248-16,10-3-104 15,-4 1 232-15,-12 6 0 16,8-2-192-16,1 2-16 15,5 0-328-15,-1-12 232 16,-12 2 264-16,3 3 128 16,-6-2-144-16,4 11-224 15,9-2 240 1,-1-3-256-16,-4-1 56 16,10-12 256-16,-8 7-96 15,-4 10 48-15,12-4-32 16,-2 7-72-16,-1 0-96 15,22-4 152-15,-29 4-8 16,24 0 112-16,9 7-192 16,-12 28 16-16,12-12 128 15,-9 19-8 1,0 10 232-16,0-11-616 16,3-3 80-16,1 10 304 15,-1-18-40-15,3 2 80 16,-1-9-16-16,7-6 16 15,-4-11-48-15,5-4 8 16,0-2-8-16,5-6 40 16,-2-11-88-16,2-11-112 15,4-25-96-15,4-11 216 16,3 2 200-16,6 7-576 16,1 1 256-1,-2 11 184-15,-2 18-120 16,0 11 8-16,-5 14 96 15,-2 4-48-15,-9 12-208 16,-3 23 248-16,-10-11-32 16,-4 16 40-16,-3-20 472 15,-5 0-224-15,-1-7-128 16,11 1-128-16,-1-5-200 16,-7-12 296-1,19-5 296-15,-4-29-416 16,2 7-272-16,3-8-112 15,1 5 288-15,2-9 32 16,1 13 16-16,0 6 72 16,-5 12-56-16,2 3-56 15,-2 8-16-15,-1 12 64 16,-3 1-168-16,0 9 176 16,-6 2 184-16,0-21-48 15,-2 7-168 1,-3-4-56-16,5 6 344 15,2-4-232-15,5-7 184 16,-4-15-368-16,1-7 48 16,-4 1 120-16,0 0-56 15,-4 1 80-15,7-3-104 16,-11 3-64-16,11-6 120 16,-7 14 16-16,12-2 80 15,-5 9-56-15,3 0-136 16,-5 5 80-1,1 4 0-15,-6 1 104 16,2 2-72-16,-9-1 16 16,11 12-56-16,-12-1 232 15,2-4-56-15,13-11-72 16,-1-3 48-16,-1-1-232 16,0-3 208-16,4 1-24 15,-6-1-200 1,0 0 168-16,0-4-48 15,-4-5-80-15,7-2 208 16,2 5-256-16,1-3 0 16,-6 3 128-16,8 6 136 15,-5-14-32-15,5-4-240 16,4 12 144-16,6-5-72 16,-6 7-104-16,5-4 296 15,1-7-88-15,-4-1-96 16,2 2-40-16,3 3 176 15,-2 7-112-15,-1-2 48 16,3 8 56 0,-1 1-120-16,-1-2 72 15,0-1-48-15,-1-4 104 16,3 12 200-16,-2-4-336 16,3 8 264-16,-5-8-136 15,0 6-64-15,-3 2 352 16,-5 7-80-16,-1 4-136 15,-14 16 0-15,7 6 152 16,-8 0-32-16,1-9-144 16,5-8-168-1,1 4-80-15,4 4-40 16,2-6-168-16,9-17-1312 16,11-9-1225-16,15-15-1056 15,29-27-408-15,-2-23 1337 16,-20 46 1360-16</inkml:trace>
  <inkml:trace contextRef="#ctx0" brushRef="#br0" timeOffset="14862.28">20608 17762 4881 0,'-1'0'1536'0,"-12"-5"928"0,8 5-855 0,5 4 623 16,0-3-535 0,0 5-681-16,19-1-808 15,18 13-328-15,27-2-288 16,10 7-2529-16,0 0-3152 15,-13-8 8-15</inkml:trace>
  <inkml:trace contextRef="#ctx0" brushRef="#br0" timeOffset="17090.43">6495 14025 7929 0,'-74'20'4337'16,"55"-21"-2985"-16,14-4 129 16,5 5-1481-16,3-6 1728 15,5 12-608-15,29-5-448 16,15-6 81-16,28 3-489 16,34-8-408-16,33 12-160 15,18 24 96-15,18-11 880 16,11 5-424-16,4-15 192 15,-12-1-320-15,-2-10 96 16,-9 8 576-16,-19-11-240 16,-15-1-336-1,-5-10-360-15,-33 12-16 16,-23-11 432-16,-26 2-376 16,-15 2-960-16,-18 7-1569 15,-2 2-2104-15,-8 6-2656 16,-11 0 1128-16</inkml:trace>
  <inkml:trace contextRef="#ctx0" brushRef="#br0" timeOffset="19278.75">25811 16592 1416 0,'-16'0'-8'0,"0"0"216"15,4-4 592-15,-3 2 104 16,-2-2-112-16,-1 0 153 16,-1 4 47-16,3-2-16 15,-5-6-24-15,-7 6-64 16,8-8 89-16,0 2-33 16,0 2-288-16,-1-13 80 15,-2-1 48-15,2-6 168 16,-1-5-295-16,6 4-257 15,3-1-344 1,7-11 192-16,4 3 120 16,5-6-152-16,12 3-152 15,10 3-120-15,3 1 224 16,8 6 208-16,22 14-256 16,6 8 8-16,2 10-280 15,6 7 296-15,-1 18 8 16,-7-7 48-16,-6 17-144 15,-17-12-128-15,-16 4 416 16,-11 17 368-16,-14-3-7 16,-3 5-41-1,-26-5-312-15,-8 16-80 16,-11-10 416-16,8-9-144 16,-13-15-176-16,2-6-408 15,9-10 200-15,2-4-48 16,11-3-208-16,-10-7 48 15,9-6-1128-15,9 0-1049 16,3 0-1815-16,15 2-1850 16,8-2-247-1,-2 5 3889-15</inkml:trace>
  <inkml:trace contextRef="#ctx0" brushRef="#br0" timeOffset="21727.46">23221 16602 1944 0,'-2'0'-64'0,"-20"10"88"0,3-2-8 0,-4-1 208 16,6-4 504-16,2-3-32 16,2-8-96-16,7-2 25 15,-7-9 143-15,7-16-16 16,-4 8-96-16,5-16-168 15,5 43-488-15,0-57 360 0,8 0 56 16,18-1-152 0,3-8 16-16,9 9 96 15,6 4 161-15,2 9 151 16,15 19-48-16,-2 15-72 16,7 20 160-16,6 32-104 15,-14 25 104-15,-15 14-295 16,-23 4-89-16,-17 0 168 15,-27 2 168 1,-16 2 208-16,-20-7-88 16,-17-12-248-16,-3-3-200 15,6-28-72-15,20-18 49 16,11-18-185-16,22-43-1289 16,11-22-1183-16,13-18-329 15,23 3-527-15,11 13-2186 16,-15 20 1082-16</inkml:trace>
  <inkml:trace contextRef="#ctx0" brushRef="#br0" timeOffset="22910.88">23569 16507 3528 0,'-13'0'696'0,"-28"-5"25"0,-9-9 103 16,32-4 312-16,5 3-144 15,2-19 328-15,10 12-823 16,7-10 343-16,10 6-184 15,10-16-224-15,23 1-24 16,-2-17-248-16,-47 58-160 16,46-48 424-16,28 2-176 0,11-7-56 15,8-2-264-15,16 0 48 16,8 7-280-16,4-10 304 16,2 13-24-1,7-12-72-15,5 12 48 16,-2 9 56-16,0-10-32 15,-1 7-216-15,1 4 96 16,2 10 304-16,-4-4 0 16,2 18 16-16,7-8-152 15,-7-1-112-15,0 2 80 16,0 6 8-16,-1-1 72 16,-7-1 160-1,-3 12-296-15,-4-1 136 16,3 3 8-16,-7-11-40 15,-7 7-16-15,-8-3-16 16,-2 8-56-16,-9 8 120 16,-1 1 32-16,-9 2-136 15,-11-7 80-15,1 5 24 16,-10 1 40-16,-1 5 40 16,-2 1-144-16,3 1 56 15,-1-4-16-15,4 0 0 16,-9-4-8-1,2 4 72-15,-12 1-96 16,20-4-24-16,-20 5 88 16,13-8 105-16,-12-1-121 15,-14-2-16-15,6 9 80 16,-3 1 88-16,-9 0 48 16,-2 0-24-16,3 3-56 15,0 1-160 1,-4-3 120-16,0 14 208 15,-6-1-16-15,-1-1 160 16,-7 6-288-16,1-6 88 16,-4 3-56-16,5-12 144 15,-5 8 360-15,-3 5-528 16,3-7-119-16,1-2-105 16,-4-11 408-16,6 3-368 15,-3-6-160-15,1 2 168 16,-1-6-144-16,0 3 344 15,7-6-280-15,-4 1-64 16,-3-3 88 0,10 0-64-16,-13 0 80 15,0 0 0-15,3 2 152 16,0 0-176-16,-3-2 24 16,0 0 0-16,0 0 0 15,0 2 216-15,0 3-312 16,0-1 80-16,0-3 200 15,0 2-240 1,0-3 56-16,0 0 0 16,0-4-128-16,0 5 240 15,0-1-112-15,0 3 88 16,0-3-88-16,0-3-64 16,0 1-72-16,0 2 136 15,0 0 0-15,0-4 32 16,0 4-32-16,-3-4-1505 15,-3 0-31-15,-4 2-80 16,4-6-657-16,-1 8-487 16,-1-10 127-16,-6 3 128 15,-7-7 217 1,-8-11 168-16</inkml:trace>
  <inkml:trace contextRef="#ctx0" brushRef="#br0" timeOffset="23234.73">28190 15819 2192 0,'-5'0'312'0,"-24"-17"1016"0,20 17-287 16,9-6 31-16,0 6-64 16,3-4 272-16,12 4-127 15,2 9-41-15,10 12-256 16,7 12-152 0,5 2 32-16,12 6 72 15,-51-41-808-15,42 38 553 0,1-14 175 16,3 0-144-16,-7-2-256 15,-12 1-152-15,-1-12 16 16,-5-3 344-16,-10-6-360 16,-5-4 96-16,-2-13-96 15,-4-13-64 1,0 13 200-16,-2-14-432 16,0 1-464-16,2-12-352 15,7 21-792-15,4 2-1593 16,3 12-1104-16,15 5 256 15,-25 0 1713-15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3T07:49:36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23415 2058 6497 0,'-9'2'2184'0,"-22"2"-1712"15,23-4 1217-15,0 0 975 16,2-6-1375-16,2-10-281 16,0-3 80-1,2 1 56-15,2-7 1 16,3-6-225-16,15-3-360 15,12-7-176-15,-30 41-384 0,45-35 384 16,11 9-120-16,9 11-40 16,0 6 168-16,-7 13-88 15,-18 28-64-15,-14-1 56 16,-20 3 577-16,-11 15-97 16,-23 2 72-16,-22 7-104 15,-10-17-32-15,-2-9 8 16,-4-12-135-1,7-10-257-15,14-10-56 16,6-16-80-16,15-25-56 16,11-3-168-16,10 0-136 15,16 3 56-15,24 2-24 16,10 4 144-16,18 25-88 16,1 6 64-16,-7 7 24 15,-15 8-72-15,-3 22 128 16,-13-13 0-16,-17 15-80 15,-11-3 280 1,-13 7-200-16,-27-3 240 16,-8-4 48-16,-10-2-80 15,-1-13 208-15,12-8-200 16,9-18-160-16,14-8-88 16,11-24-216-16,11 1 184 15,23-2-312-15,8 1 264 16,14 14-128-16,7 5 80 15,1 3 88-15,-6 16-24 16,-5 3-16 0,-17 17 40-16,-4-2 40 15,-9 15-64-15,-10 9 136 16,-13-9 24-16,-11 7 24 16,-16 0-48-16,-2-9-16 15,0-4 0-15,4-7-48 16,6-12 88-16,16-12-40 15,4-21-80-15,11-11-200 16,7-1 48-16,26-18-48 16,2 22 232-1,6 14-144-15,0 5-72 16,-1 11 40-16,-15 6 216 16,-8 6-144-16,-5 11 128 15,-11 11-88-15,-5 0 24 16,-16 9 80-1,-6-9-48-15,-8-4 80 0,6 0-152 16,3-9 312-16,2-13-272 16,13-4 72-16,6-17-160 15,5-7-96 1,15-3 120-16,2 1-128 16,6 2 280-16,-4 9-120 15,-3 15-40-15,-13 2-16 16,-3 14 168-16,-11 10 8 15,-19 11-128-15,-12 0 96 16,-3 4 112-16,-2-9-296 16,-1-1 304-16,15-9-56 15,2-11-176 1,13-9 72-16,9-9-48 16,7-9 64-16,13-19-96 15,15-2-168-15,14 10 112 16,-1-5 128-16,6 21-64 15,-2 1 120-15,-8 12-152 16,-12 5 216-16,-17 14-184 16,-11 11 280-16,-25 16-168 15,-7-4 80-15,-19 2-136 16,11-15 32 0,5-7-640-16,11-14-1537 15,10-8-2984-15,14-13-2624 16,18-16-1505-16,9 16 3561 15</inkml:trace>
  <inkml:trace contextRef="#ctx0" brushRef="#br0" timeOffset="1345.02">23617 2103 8897 0,'-41'0'4041'0,"15"0"-2808"16,15 0 3167-16,6-2-2279 15,8-2-1377-15,28-1 136 16,17-4-288-16,25-5-216 16,22 3 49-16,24-17 47 15,30 11 312-15,18-7-240 16,-167 24-544-16,191-19 304 15,20 4-112-15,7 11-168 16,-1 2-64-16,-15 2 408 16,-27-4-248-16,-7 0-192 15,-14-5 168-15,-25 2 72 16,-22 0-152-16,-23-6 64 16,-17 1 192-16,-22 5-80 15,-16 6 40-15,9-3-160 16,-15 4 88-1,-2 0-112-15,1-4-104 16,-4-1 16-16,-6 5 168 16,1-3-336-16,-3 3 136 15,1 0 32-15,-4 0 0 16,-4 0 104-16,0 0-336 16,0 0 0-16,7 0-112 15,-4 0 32-15,5 3-72 16,-4-3-56-16,2 0-16 15,-5 0 312 1,2 0 104-16,-6-5 8 16,5 7 24-16,-5-2 48 15,0 3 40-15,0-3-40 16,0 0 0-16,-8 0 480 16,3 8-472-16,-3-8 80 15,0 1 64-15,-10 0 280 16,7-1-488-16,-10-8 152 15,4-2 64-15,2-7 176 16,4-13-240 0,6 2-168-16,8-10-136 15,12-1-24-15,23-2 72 16,-2 17 40-16,7-2-104 16,5 17-24-16,-3 0-80 15,18 14 256-15,-17 20-64 16,-4 14 32-16,-17 8 64 15,-7 2 256-15,-15 1 104 16,-9-6-240-16,-21 1 264 16,-26 2 272-16,-2-5-112 15,-7-15-56 1,-1-7 152-16,12-13-312 16,11-7 81-16,12-12-265 15,6-13-152-15,7-13 0 16,11 2-241-16,8-22-87 15,14 14 216-15,19 0-72 16,-10 16-16-16,10 9 160 16,-10 11-120-16,1 9 152 15,-9 11 0 1,-8 20 72-16,0 2 200 16,-14-7-192-16,-13 14 104 15,-19-1 96-15,0-8 88 16,2-6 72-16,-3-18-336 15,16-5 160-15,11-13-184 16,7-12-272-16,0-8-8 16,17-16 48-16,22-8 24 15,-10 10-128 1,12 5-48-16,-1 5 72 16,-9 34 312-16,-16 0-24 15,0 12 192-15,-13 21-112 16,-5 1 144-16,-13 11 40 15,-14-3-56-15,10 1 176 16,-2-26-256-16,4 2 72 16,12-14-160-16,-1-4 112 15,5-2-168-15,4-15-88 16,4 2-104 0,8-28 32-16,9 16 112 0,-3 1 240 15,-5 15-328 1,-4 3 160-16,-5 7-32 15,-4 3 168-15,-4 13-232 16,-5 7 112-16,-6 1 96 16,3-5 24-16,4-5-272 15,6-12-832-15,2 2-2569 16,3-4-3744-16,7 0-3233 16,-10-5 5121-1</inkml:trace>
  <inkml:trace contextRef="#ctx0" brushRef="#br0" timeOffset="2122.92">22127 3028 11042 0,'-11'0'2256'0,"-13"1"-1912"0,19-1 2481 16,5 0-2825-16,7 0 3785 15,5-6-2745 1,16-4 344-16,0-5-143 16,24-9-145-16,4-12 8 15,15-2-32-15,10-9-256 16,-81 47-816-16,89-52 409 0,-1-2-137 15,-6 11-64-15,-13-1-120 16,-12 7-32-16,-10 0-96 16,-12 24-88-16,-9-6 24 15,-15 10-568 1,-1 6-1857-16,-10 3 2529 16,-4 0-8010-16,-12 0-632 15,-3 1-79-15</inkml:trace>
  <inkml:trace contextRef="#ctx0" brushRef="#br0" timeOffset="2381.09">22706 2480 11818 0,'0'0'0'16,"-35"0"2793"-16,27 3-841 15,8-3-1952-15,11 0 5745 16,34-8-4392-16,11-6-265 15,20 0-456-15,12-4-192 16,5 4-104-16,-15 0-232 16,-12 11-104-16,-66 3 0 15,39 3-120-15,-15 12 144 0,-13 16-408 16,-16 11-184-16,-25 7-944 16,-15 14-1481-1,-10 2-2016-15,1 5-3833 16,1-10 1993-16</inkml:trace>
  <inkml:trace contextRef="#ctx0" brushRef="#br0" timeOffset="2880.41">20788 3766 8137 0,'-3'-5'2937'0,"-7"-11"-993"0,13 1-1304 16,18-1 2833-16,-5 10-1832 15,13-2-1041-15,-2 11 208 16,-1 27-456-16,0 16 304 16,-7 26 40-16,-3 11-40 15,-6 0 48-15,-10-83-704 16,3 82 377-16,5-11 207 0,-2-13-112 15,1-23-136 1,-1-11-120-16,-3-17-72 16,10-5 208-16,0-17 104 15,5-37-328-15,10-24-72 16,-4-17-200-16,4-9 48 16,9-5-696-16,-12 22-1177 15,-4 31-1439-15,3 31-1433 16,-3 12-2017-16,-3 17-1391 15</inkml:trace>
  <inkml:trace contextRef="#ctx0" brushRef="#br0" timeOffset="3217.1">21428 4063 12266 0,'-5'0'2377'0,"-29"0"-809"0,33 0 1449 15,9-11 503-15,14-9-2791 16,25-19-41-16,12-7-224 16,12-1-632-1,-15 3 224-15,-14 3-440 16,-17 0-328-16,-10 23-425 16,-15 18 1137-16,3-21-1112 0,-21 3 136 15,-20 4 824-15,-1 11 144 16,-7 26 16-16,-1 21 376 15,1 21-16-15,14 9 176 16,4-2-224-16,12-13-216 16,15-10-264-16,13-16 216 15,16-8-640 1,7-4-1809-16,4-11-2464 16,15-6-1920-16,-17-8-264 0</inkml:trace>
  <inkml:trace contextRef="#ctx0" brushRef="#br0" timeOffset="3488.63">21960 3772 11786 0,'0'0'0'16,"-20"5"3721"-16,13 14-2225 16,6 11 2025-16,-12 6-2425 15,1 8-240-15,3 14-480 16,-6 4-320-16,6 2 72 15,2-19-112-15,4-25 16 16,3-6 144-16,0-14-176 16,0 1-48-16,0-6 48 0,3-36-136 15,7-7-464-15,4-16-968 16,2-9-1361 0,4-5-2272-16,2 18-1512 15,-6 27 656-15</inkml:trace>
  <inkml:trace contextRef="#ctx0" brushRef="#br0" timeOffset="3653.84">22198 3689 9802 0,'-10'0'3872'0,"-4"4"-2679"0,10-4 2864 16,8 0-2937-1,13-10-760-15,25-9-184 16,9-10-752-16,-4 9-1697 15,-1-7-1856-15,-10-7-1192 16,-22 9 0-16,-11 9 2369 0</inkml:trace>
  <inkml:trace contextRef="#ctx0" brushRef="#br0" timeOffset="3823.32">22321 3341 5721 0,'-5'0'1792'0,"-38"24"1993"16,19 11-208-16,0 19-89 15,2 21-1439-15,12-13-713 16,4 22-64-1,1 0-455-15,10-3-529 16,7-5-744-16,14-5-2361 16,11-12-2760-16,-37-59 5577 15,59 31-7698-15,-14-16 129 0</inkml:trace>
  <inkml:trace contextRef="#ctx0" brushRef="#br0" timeOffset="4138.77">22565 3705 11346 0,'-8'0'3745'16,"2"8"-2809"-16,6-7 3105 15,9-1-2249-15,23 0-904 16,29-19-199-16,2-11-553 16,7-6-224-16,-7-2-289 15,-23 15 33-15,-24-3-80 16,-16 26 424-16,3-20-464 0,-9 6-104 15,-23 11 280 1,-8 7 256-16,-13 20 312 16,-1 14 48-16,0 16 152 15,-5 1-136-15,11 0 56 16,1-9 72-16,11 0-287 16,9 1-129-16,9-7-184 15,12-13-1105-15,16-10-2127 16,41-17-1297-16,19-24-1649 15,16-36-1535-15</inkml:trace>
  <inkml:trace contextRef="#ctx0" brushRef="#br0" timeOffset="4340.8">23231 3523 8057 0,'-10'0'5161'0,"-11"4"-3680"15,5 7 2992-15,-21 11-2153 16,7 16-1032-16,-7 4-327 15,-3 16-625-15,-7-4-248 16,2-1-80-16,5-6-224 16,13-9-2185-16,14-19-2392 15,13-19 4793-15,-5 5-7265 16,5-16 367-16,0 6 4306 0</inkml:trace>
  <inkml:trace contextRef="#ctx0" brushRef="#br0" timeOffset="4476.78">22871 3547 6617 0,'-1'0'2913'0,"-2"0"-1433"16,6 5 1448-16,6 14-935 16,19 21-1177-16,13-1-464 15,19 0-424 1,18-10-1408-16,22 9-4866 16,-20-15-2847-16</inkml:trace>
  <inkml:trace contextRef="#ctx0" brushRef="#br0" timeOffset="5173.63">25139 979 5361 0,'-1'-10'1520'0,"-4"-9"-976"0,5 0 1745 16,5 2 791-16,-2 5-967 15,-3 12-2113-15,3 12 3048 16,4 38-1223-16,-1 19-129 16,-6 24-64-16,0 12-335 15,0 8-321-15,0-113-976 0,-16 113 744 16,-6-5-312-16,-10-15-504 16,-1-12 24-16,3-11 56 15,3-22-1424-15,7-9-1497 16,9-24-1480-16,5-15-944 15,3-23-1440 1,-4-28 1176-16</inkml:trace>
  <inkml:trace contextRef="#ctx0" brushRef="#br0" timeOffset="5392.26">24868 1471 6793 0,'-4'0'2376'0,"-11"9"-743"15,10 24 1928-15,-1-7-713 16,-2 24-1047-16,-2-1 95 15,10 4-536-15,-3-6-87 16,9-1-201 0,10-16-152-16,2-2-400 15,11-11-312-15,-29-17-208 0,27 8 184 16,12-8-240-16,-14-20 376 16,4-9-528-16,11-21-1040 15,2-6-1057-15,-3-8-1871 16,-1 8-1306-16,-1-1-1295 15,-13 21 272 1</inkml:trace>
  <inkml:trace contextRef="#ctx0" brushRef="#br0" timeOffset="5989.68">24650 745 8433 0,'-13'0'2617'0,"-7"0"-1905"0,5 0 2497 16,10-2-1329-16,5-5-1264 15,18-4-8-15,17 1-80 16,23-3 81-16,5-4-49 15,5-2-248-15,1-1-216 16,-4-4-144-16,-65 24 48 0,57-26-200 16,-17 3 344-16,-12 3-232 15,-12 0 24-15,-13 7 296 16,-8-1-376-16,-25 6 120 16,-14-4 8-1,-9 9 120-15,-6 3 64 16,0 0-56-16,1 10 168 15,0 11-96-15,15 13 640 16,4-8-168-16,14 11 120 16,9 7-431-16,9 3-9 15,11 10-464-15,23-13-32 16,10-5-321-16,28 4-927 16,-7-18-2017-1,5-10-1952-15,6-10-1640 16,-13-10 1264-16</inkml:trace>
  <inkml:trace contextRef="#ctx0" brushRef="#br0" timeOffset="6424.03">25338 495 8257 0,'-3'0'2585'0,"-27"0"-929"15,1 5 761-15,-2 6 1327 16,-10 7-2231-1,-4 6-1-15,3 6-528 16,12 8 49-16,-3 2-81 16,6 13-272-16,8-8-424 15,9-6 96-15,10-39-352 16,-5 28-48-16,10 3 112 0,23-11-232 16,8-15-32-16,9-5-96 15,-5-14-240-15,5-11-424 16,-5-15 207-16,4-24-407 15,-7 14 440 1,6-32-424-16,-29 33 1048 16,9-39-112-16,-12 31 304 15,-4-14 48-15,-7 19-8 16,0 23 272-16,0 26 288 16,-10 9-48-16,-9 39-72 15,-4 15 248-15,2 13-535 16,5 1-241-16,8 3-128 15,8-4-737-15,11-10-2295 16,14-7-2089 0,42 0-1713-16,5-45-535 15</inkml:trace>
  <inkml:trace contextRef="#ctx0" brushRef="#br0" timeOffset="6830.95">25808 543 6817 0,'-9'0'2873'0,"-35"10"-1961"0,1 10 2577 0,1 9-769 16,-1 10-1256-1,11 0-479-15,10 0-609 16,12-8-520-16,10-2-16 16,10-5-152-16,23-5 88 15,6-9-49-15,-39-10 273 0,46 0-768 16,-11-6-232-16,4-8 8 15,-1-24 544-15,-4 3-120 16,-8-5 320-16,1 2 64 16,-8 18 288-1,-4 15-120-15,-15 12 416 16,0 35 264-16,-11 9-64 16,-34 42 80-16,5-12 16 15,-26-7 120-15,-5-6 433 16,-3-10 55-16,9-30-136 15,17-1-512-15,7-22-176 16,19-8-512 0,6-9-712-16,13-30-2200 0,27-10-2409 15,22-6-2105 1,2 5 881-16</inkml:trace>
  <inkml:trace contextRef="#ctx0" brushRef="#br0" timeOffset="7179.44">26177 666 6481 0,'0'0'0'16,"-1"0"3569"-16,-3 0-1913 0,8 1 2497 15,13 0-2489-15,11-1-624 16,26-8-823 0,4-6-233-16,-4-2-113 15,-14-6-111-15,-24 7-176 16,-9 3-432-16,-7-2 56 15,0 14 792-15,-19-13-664 0,-21-2 504 16,-15 5 184-16,-3 10 104 16,-8 10 432-16,-1 20 456 15,5 14 272-15,9 3 121 16,14-1-409-16,20-2-536 16,-2 27-296-16,18-35-152 15,9-11-48 1,28 13-112-16,24-11-488 15,-7-14-336-15,56-4-2937 16,-42-5 280-16,5-4-2656 16,-10-14 288-16</inkml:trace>
  <inkml:trace contextRef="#ctx0" brushRef="#br0" timeOffset="11628.21">25244 2739 4440 0,'-28'-30'2041'0,"16"5"-777"15,4 6 705-15,0 3-753 16,-2 4 96-16,2 6 160 16,-2 1-199-16,-1 1-481 15,-11 4 424-15,7 5-680 16,-19 3 512-16,4 11-159 15,-7-1-305-15,5 9 256 16,3 7-200-16,0 3-112 16,8 5-120-1,4-3 32-15,6 5-224 16,6-9 48-16,10-2-183 16,11-7-89-16,11-8-48 15,8-13-65-15,5-5 113 16,4-19-144-16,-3-16 8 15,-4-4 24-15,0-12-160 16,-10 1 192-16,-11 5-136 16,8-14 376-16,-9 16-264 15,-6 9 128 1,9 23-72-16,-7 7-40 16,10 14 48-16,-2 39 288 15,7 13 160-15,-16 23 104 16,-10 6 81-16,-5-2-313 15,-18-2 88-15,-5-17-168 16,-12-20 320-16,-4-7-312 16,-2-23 216-1,2-6-416-15,14-13-216 16,-1-17 400-16,7-19-336 16,10-7-472-16,8-12-752 15,12-9-1441 1,21 5-2080-16,13 7-2065 0,5-1-1975 15</inkml:trace>
  <inkml:trace contextRef="#ctx0" brushRef="#br0" timeOffset="11908.84">25794 2485 8769 0,'0'0'0'0,"-32"6"4537"0,6 11-3064 0,12 9 2696 0,-6 16-2361 0,9 14-536 16,0 6-128-16,3 6-455 16,-3 7-201-16,1-17-152 15,4-3-208-15,6-22-32 16,0-33-96-16,9 20 184 16,-9-15 0-16,15-5-376 0,-2-25 64 15,7-17-72 1,0-13-840-16,-6-14-1313 15,23-9-1376-15,-18 10-1488 16,18 24-816-16,-3 3-344 16</inkml:trace>
  <inkml:trace contextRef="#ctx0" brushRef="#br0" timeOffset="12306.71">26198 2505 5017 0,'-10'3'3872'0,"-7"6"-2135"16,1 2 2744-1,-18 10-1849-15,-4 17-663 16,-6 6-225-16,12 6-392 16,3-7-71-16,7 1-313 15,11-5-536-15,9-9-48 16,7-10-496-16,-5-20 112 0,14 10-144 16,30 0-376-16,0-14 8 15,5-12-416-15,-11-4 143 16,9-20-87-16,-12-2 312 15,-8 1 224 1,-12-8 64-16,-4 0 40 16,-11 1 104-16,0 22 24 15,0 22 192-15,3 5-152 16,0 28 248-16,12 10 96 16,10 8 112-16,1-10-128 15,9-12-128-15,10-2-200 16,2-15-472-16,-7-3-1504 15,-10-13-2113-15,6-7-1064 16,-22-5-1113 0,-4-3 3034-16</inkml:trace>
  <inkml:trace contextRef="#ctx0" brushRef="#br0" timeOffset="12745.84">26679 2393 3832 0,'-5'0'2345'0,"-3"8"-649"16,8 12 1905-16,0 1-136 15,7 20-857-15,4 4-119 16,2 3-361-16,1 13-287 16,1 7-193-16,-6 0-424 15,-2 2-344 1,-4 7-632-16,-3-77-248 0,0 64 161 16,-5-6 343-16,-4-17-568 15,1-11-8-15,1-11-457 16,6-11-383-16,1-8 912 15,0-27-1904-15,0-22 464 16,0-22 287-16,-4-27-55 16,1-25 480-16,3 5 344 15,8 26 112 1,18 28 136-16,3 24 264 16,9 8 272-16,-1 16-48 15,13 7 112-15,-9 13 24 16,-5 15 120-16,-11 6 24 15,-2 15-184-15,-15-4 129 16,-8 7-289-16,-15 1 0 16,-25 5-144-16,-6 4 48 15,-2-24-528-15,11-9-1465 16,-3-10-1559-16,14-20-1785 16,15-37-2937-1,8-38 1937-15</inkml:trace>
  <inkml:trace contextRef="#ctx0" brushRef="#br0" timeOffset="13078.78">27193 2068 5689 0,'-4'0'3152'0,"-5"13"-2135"0,7 27 2967 0,-3 10-487 16,-1 12-1048-1,-2 3-361-15,1 5-664 16,-2 3-183-16,-6-6-505 15,7 6-440-15,-3-17-264 16,8-13-16-16,3-43-16 0,0 25 16 16,3-6-928-16,8-19 328 15,18-16-24-15,-8-20 231 16,32-24-23-16,-32 10 136 16,16-28-80-16,-4 6 128 15,3 22 48 1,-9 26 120-16,-9 15 176 15,-15 16 224-15,2 39-32 16,-17 9 32-16,-7 21 8 16,-2-3-344-16,0-2-232 15,13-9-2960-15,15 1-4154 16,31-28-1856-16,-7-29 5858 16</inkml:trace>
  <inkml:trace contextRef="#ctx0" brushRef="#br0" timeOffset="13286.39">27749 2262 7249 0,'0'0'2713'0,"-13"0"-1121"16,16 0-120-16,12 0 937 16,14-4-1841-16,20-1-512 15,22-10-256-15,8-13-768 16,-7 13-1577-1,-11 0-1744-15,-21-3-1544 16,-30 12 3617-16</inkml:trace>
  <inkml:trace contextRef="#ctx0" brushRef="#br0" timeOffset="13491.39">28112 1881 3320 0,'-8'1'2513'0,"-21"30"-1513"16,14 21 1897-16,-7 8 143 15,3 18-383 1,-2 4-241-16,11 2-559 16,7 7-561-16,1-17-496 15,13-10-112-15,9-10-584 16,7-14-152-16,-27-40 48 0,18 30-1240 16,1-16-1649-16,2-3-1880 15,4-4-2104-15,3-12 112 16</inkml:trace>
  <inkml:trace contextRef="#ctx0" brushRef="#br0" timeOffset="13843.45">28383 2405 3536 0,'0'0'0'0,"-18"0"3369"0,5-7-2673 0,5 0 1161 0,2 7-1225 16,-2-1-368-16,3 1-424 15,5 0 160-15,0 1-2665 16,6 4-280 0,1 0-175-16,-4-5 1664 15</inkml:trace>
  <inkml:trace contextRef="#ctx0" brushRef="#br0" timeOffset="14311.68">28424 1881 3616 0,'0'0'0'0,"-20"-4"3337"16,13 4-1993-16,4 5 1513 15,-2 14-881-15,-3 24-167 16,6 14 103-16,2 5-7 16,-4 10-9-16,0 4-456 15,0 6-608-15,-3 1-207 16,7-83-625 0,-11 73 192-16,-2-5-72 0,5-23 120 15,2-15-248-15,4-10 128 16,2-12-200-16,0-6-8 15,10-13-96-15,4-21 32 16,7-13 40-16,9-15-241 16,-4-13-151-16,16-11-48 15,-16-3 0-15,9 22 80 16,-8 37 464-16,-11 17-80 16,-1 8 152-16,-6 17 192 15,-9 39 192-15,-6 11-144 16,-9 1-72-1,2 2-128-15,2-9-40 16,0-7-976-16,3-11-2105 16,8-14-1696-16,3-14-1272 15,13-8 136-15,-6-8 3793 16</inkml:trace>
  <inkml:trace contextRef="#ctx0" brushRef="#br0" timeOffset="14636.41">28718 2283 3312 0,'0'0'0'15,"0"-4"3329"-15,0 0-937 16,8 1 417-16,5 3-977 16,16 0-831-16,11-4-577 15,14-2-392-15,4-3-64 16,-10-3-120-16,-9 2 40 16,-12 4-96-16,-27 6 208 15,6-12-272-15,-6 9-32 0,-16-7 31 16,-24 2 177-16,-6-2 288 15,-14 10 113 1,-5 13 295-16,13 16 336 16,-4 11 296-16,18 15-56 15,15-11-335-15,9-4-505 16,10 1-320-16,11-2-552 16,22-14-1537-16,24-5-1720 15,22-15-2544-15,18-19 776 16,-67 9 4553-16</inkml:trace>
  <inkml:trace contextRef="#ctx0" brushRef="#br0" timeOffset="14925.48">29149 2195 6049 0,'-14'2'1664'0,"-34"26"-88"0,17 6 1585 15,-7-1 248-15,11 12-689 16,11-9-639-16,12-11-913 15,12 1-424-15,20-1-440 16,8-8-136-16,9-10-264 16,15-5-152-16,-60-2 248 15,43-2-520-15,-1-10-216 16,-10-8-40-16,-13-6 72 16,-19 7 64-16,-8-9-569 15,-22-8-7-15,-12 12-408 16,-6-4-601-16,4 11-1039 15,1 7-1793-15,5 1 1016 16,22 6 3361-16</inkml:trace>
  <inkml:trace contextRef="#ctx0" brushRef="#br0" timeOffset="15144.87">29377 2117 3208 0,'0'0'0'0,"3"4"2617"16,17 11 743-16,-3 9 25 15,-10 13-632-15,-7 2-593 16,-2 8-399-16,-11-1-353 16,-9-2-344-16,-10-1-344 15,-2-4-368-15,16-14-192 16,18-25-160-16,-16 20 48 16,10-10 40-16,4-7-344 15,2-8-328-15,7-5-768 16,4-10-1921-16,5-18-2472 15,5-16-1657-15,1 2 2938 16</inkml:trace>
  <inkml:trace contextRef="#ctx0" brushRef="#br0" timeOffset="15298.77">29525 2162 4528 0,'0'0'0'0,"-15"14"3105"0,14 15-1272 16,12-4 1119-16,-11-2-1496 15,18 3-1047-15,9 0-569 16,8-9-1409-16,-9-7-2192 16,-1 2-1792-16,-2-13 2321 15</inkml:trace>
  <inkml:trace contextRef="#ctx0" brushRef="#br0" timeOffset="15456.38">29751 2143 4024 0,'-29'3'2785'0,"2"22"-825"15,-15 14 1169-15,-11 23-592 16,-3 27-361-16,-11 5-680 16,-10 27-863-16,-13 7-826 15,13 8-5296-15,24-2-7561 16</inkml:trace>
  <inkml:trace contextRef="#ctx0" brushRef="#br0" timeOffset="22044.63">4052 2622 4176 0,'-5'-17'2201'0,"0"-15"-617"0,5 13 609 15,0-1-201-15,5 0-232 16,0 9-583-16,0 8-241 15,-5 3-936-15,1 14 2136 16,-1 23-1111-16,-1 24-105 16,-4 16-120-1,-5 6 64-15,2 16-312 16,0 4 40-16,2-15-304 16,0-9 281-16,2-1-577 15,3-20-16-15,-1-14-120 16,5-14-697-16,7-1-1015 15,-2-14-761-15,6-8-15 16,-9-9 295 0,2-23 769-16,-4-4 576 0,-3-15 408 15,5 0 560-15,-5 1 64 16,0 2 128 0,0 3 256-16,1 23 232 15,7-4 56-15,-1 5-368 16,6-2-184-16,3 1-264 15,16-5-320-15,6-14-1384 16,-6 6-1793-16,7-15-688 16,-6-7 1881-16</inkml:trace>
  <inkml:trace contextRef="#ctx0" brushRef="#br0" timeOffset="22259.45">4391 2598 2784 0,'0'0'0'15,"-10"-16"2785"-15,-3 7 831 16,3 9-751-16,4 0-648 15,1 18-705-15,4 33-392 16,4 21 160-16,0 11 65 16,3 3-57-16,4 19-680 15,4-8-472-15,-14-97-136 16,15 89 24-16,6-10-720 0,0-15-2145 16,16-16-1544-1,-5-13-1432-15,6-17-8 16,-33-13 3817-16</inkml:trace>
  <inkml:trace contextRef="#ctx0" brushRef="#br0" timeOffset="22797.83">4732 3136 1408 0,'0'0'8'0,"-1"0"128"0,1 3 880 15,0-3-1016-15,0 0 0 16,3 0 5225-16,-3 0-5225 15,3 0 3665 1,-3 0-3665-16,10 1 2745 16,9 19-1513-16,19 10-104 15,-38-30-1128-15,40 42 632 0,13 9 168 16,18 2-128-16,1-4-231 16,-1 4 55-16,-4-8-136 15,-1-1-184-15,-12-5 8 16,-12-9-184-16,-24-10-16 15,1 1-576-15,-17-4-1857 16,-2-2-1672 0,-2-6-2112-16,-6-3-672 15</inkml:trace>
  <inkml:trace contextRef="#ctx0" brushRef="#br0" timeOffset="23552.37">4245 4556 4160 0,'0'0'0'0,"-16"0"2425"0,9 0 191 0,7 0-127 0,-2 5-417 0,2 22-15 0,12 24-665 15,-6 23-128-15,-3 12 185 16,-6 6-121 0,-8 11-312-16,-7-11-464 15,18-92-552-15,-19 87 80 0,1-13 72 16,12-10-144-16,-7-24-528 15,13-15-1136-15,0-7-1481 16,13-13-199-16,-8-9 823 16,4-20 761-1,-9-2 943-15,0-13 561 0,0-9 240 16,0 13 160-16,0 1 57 16,2 9 151-16,11 1 432 15,-4-1-328 1,9 2-352-16,17 1-128 15,7-15-272-15,0 4-1337 16,-4-4-2519-16,6-7 359 16,-25 20 2481-16</inkml:trace>
  <inkml:trace contextRef="#ctx0" brushRef="#br0" timeOffset="23720.69">4548 4620 2384 0,'-2'1'2353'0,"-12"18"-113"16,4 6 545-16,4 19-633 15,2 7 297 1,-7 16-689-16,3 12-344 16,-3 0-600-16,5-2-744 15,2-9-456-15,16-22-1552 16,10-5-2313-16,-22-41 4249 0,27 13-5321 16,12-6 408-16,-22-11 3297 15</inkml:trace>
  <inkml:trace contextRef="#ctx0" brushRef="#br0" timeOffset="23885.4">4731 4958 3096 0,'-5'-3'2457'0,"0"-3"967"15,5-5-391-15,10-18-1121 16,2 15-527-16,16-12-1225 16,9-6-264-16,11-3-1897 15,8-9-2056-15,14-4-2000 16,-17 6 2817-16</inkml:trace>
  <inkml:trace contextRef="#ctx0" brushRef="#br0" timeOffset="24188.99">5600 3874 6393 0,'0'0'0'0,"-13"-14"2952"0,3-6 625 15,1 10-1072-15,1 6-905 16,-10 4-48-16,1 11-1215 16,-12 22 55-1,-2 18 104-15,-6 13 320 16,8-3-152-16,2 9 232 16,27-70-896-16,-16 67 608 0,3-1-40 15,7-6-135-15,6-7-305 16,9-8-248-16,19-4 24 15,4-20-321-15,10-8-1511 16,22-11-2161-16,5-17-1920 16,8-24-1401-16,-12-12 3570 15</inkml:trace>
  <inkml:trace contextRef="#ctx0" brushRef="#br0" timeOffset="24400.85">6059 3904 7889 0,'-28'7'5169'0,"16"1"-2432"16,8-2 200-16,8-2-1745 15,18 1 240-15,12-5-1304 16,20 2-32 0,12-2-72-16,8 0-752 15,-4-2-2417-15,-4-2-1456 16,-5 8-2232-16,-61-4 6833 0,42 15-4745 15,-29-9 3201-15</inkml:trace>
  <inkml:trace contextRef="#ctx0" brushRef="#br0" timeOffset="24568.57">6179 4235 6353 0,'-23'8'3673'0,"-5"17"-505"15,18-11 617 1,10-8-2761-16,14 2-143 15,23-2-681-15,18-5-344 16,22-13-929-16,22-16-1951 16,4 0-2618-16,0 2-1167 15,-79 10 4425-15</inkml:trace>
  <inkml:trace contextRef="#ctx0" brushRef="#br0" timeOffset="24959.22">7048 3934 6937 0,'-9'-5'3369'0,"-14"-5"-1625"15,18-9 1409-15,5-4-1489 16,4-3 353-1,10-15-209-15,12-7-840 16,19-16-656-16,4-8-168 16,12-11-248-16,0-2-280 15,-1-8-1128-15,-60 93 1512 16,56-97-3897-16,-11 0-2064 0,12-21-4289 16</inkml:trace>
  <inkml:trace contextRef="#ctx0" brushRef="#br0" timeOffset="25288.46">7748 2503 6729 0,'-4'0'1912'16,"-20"-3"697"-16,16 1 536 16,-3 12-969-16,1 11 193 15,-6 31-441-15,4 12-744 16,4 10-336-16,0 10-432 15,-2 2-368-15,-1-1-344 16,6-7 136 0,5-78 160-16,0 58-1608 0,16-8-1337 15,-2-24-527-15,6-11 279 16,-1-8 400-16,0-14 785 16,0-20 1192-16,-3-15 608 15,-3-17 208-15,0 9 256 16,-2 2 128-16,4 11-104 15,1-4-152-15,8 0-520 16,3 2-1473-16,8-8-1207 16,-20 42 1496-16</inkml:trace>
  <inkml:trace contextRef="#ctx0" brushRef="#br0" timeOffset="25464.27">8078 2419 5161 0,'-2'2'1192'0,"-15"21"816"0,-1 27 57 15,4 12-257-15,-4 13 377 16,4 5-625-16,2 7-1416 16,6 10-512-16,0 8-1993 15,-7 13-3064 1,-19 17-2536-16</inkml:trace>
  <inkml:trace contextRef="#ctx0" brushRef="#br0" timeOffset="25700.73">7071 4097 8601 0,'0'0'0'0,"-20"10"3513"16,16 7-1336-1,31 12-185-15,-5-2-248 16,17 14 57-16,15 1-1113 15,9 4-608-15,1-4 80 16,5-11-240-16,-3-1-176 16,-10-6-1641-16,-56-24 1897 15,48 23-4232-15,-22-16-305 0,19 5-3337 16,-39-11 6002-16</inkml:trace>
  <inkml:trace contextRef="#ctx0" brushRef="#br0" timeOffset="26231.88">6909 3766 4656 0,'-15'-26'2825'0,"-9"-1"24"0,8 5 311 0,-3-5-463 16,-5 3-88-16,3 10-753 16,0 8-408-16,-4 6-200 15,-6 12-399-15,-6 10-145 16,21 18-176-16,-11 17 72 15,27-57-600-15,-23 65 448 16,4 9-232-16,10-1-168 16,5 2-56-16,14-2-128 15,17-10-224-15,10-13-616 16,21-6-1353-16,3-5-1655 16,11-9-1946-16,8-5-1847 15,-11-8 2544-15</inkml:trace>
  <inkml:trace contextRef="#ctx0" brushRef="#br0" timeOffset="26499.01">7565 4387 7593 0,'-11'0'3345'15,"4"8"-817"-15,7 6 993 16,-3 15-688-16,-2 15-201 15,0 27-1319 1,2 0-361-16,-2 4-256 0,-3 4-192 16,-3-5-488-1,8 3-96-15,3-12-120 16,0-65 200-16,13 53-1200 0,3-27-1249 16,5-7-1384-16,6-11-1400 15,-8-8 32-15,-1-22 80 16,-5-30 2513-16</inkml:trace>
  <inkml:trace contextRef="#ctx0" brushRef="#br0" timeOffset="26645.61">7677 4708 2688 0,'0'-4'864'0,"0"-12"2265"15,3 6-529 1,7 3-1239-16,8 0-809 16,7-3-432-16,14-4-568 15,9-15-1705-15,6 4-2392 16,-14 0 2121-16,-25 7 688 0</inkml:trace>
  <inkml:trace contextRef="#ctx0" brushRef="#br0" timeOffset="26812.48">7993 4265 4464 0,'-10'7'2209'0,"-17"15"183"16,9 19 785-16,-4 20-992 15,0 9 535-15,-1 16-671 16,5 6-937-16,2-7-608 15,8-3-616-15,5-17-1744 16,13-12-3162-16,27-25-2487 16,-37-28 7505-16,27 15-6313 0</inkml:trace>
  <inkml:trace contextRef="#ctx0" brushRef="#br0" timeOffset="27982.63">7693 3272 2360 0,'-8'0'40'0,"-8"0"-32"0,0-4 248 0,3-1 192 16,-1-3-24-16,-2-2-232 15,1 2-144-15,2-4 0 16,2 2-64 0,3 8-120-16,2-5-352 15,3 0-248-15,3 7 736 0,0-4-2440 0</inkml:trace>
  <inkml:trace contextRef="#ctx0" brushRef="#br0" timeOffset="28990.11">7637 3195 2328 0,'0'0'0'0,"-29"0"48"0,7-4 64 15,-2-4 496-15,-4-10 0 16,-2-2 72-16,4-9-239 16,-1 3-217-16,6-11-248 15,8-16-40-15,8-9-40 16,5-8 64-16,0 70 40 15,15-76-80-15,20-7-1 0,-1-4 65 16,14-10 16-16,10 19 305 16,3-1 351-16,6 16 360 15,13 20 160 1,8 6 8-16,10 17-119 16,-5 17 143-16,2 30-304 15,-17 47-288-15,-23 28 368 16,-18 16-87-16,-31 0-65 15,-19 8-200-15,-38 2 32 16,-18-3-152-16,-21-11 336 16,-17-16-312-16,-9-27-151 15,6-22-233 1,34-31-88-16,-31-8-969 16,60-24-1343-16,2-45-3561 15,33 14 544-15,8-4 224 16</inkml:trace>
  <inkml:trace contextRef="#ctx0" brushRef="#br0" timeOffset="29638.63">7647 4946 2616 0,'-31'8'1056'0,"-36"6"689"16,7-9 671-16,-4 0-431 16,3-8-249-16,15-12-688 15,12-11-696-15,15-32-432 16,14-15-8-16,8-25-104 16,26-9 24-16,22-2 104 15,-51 109 64-15,61-93-24 16,18 11 16-16,6 16 168 0,14 31 160 15,-7 21 192 1,2 39 152-16,-10 34-15 16,-20 24 127-16,-24 11-88 15,-25 10 64-15,-19 7-232 16,-25-9-8-16,-25-10 184 16,1-20-471-16,-2-20-113 15,12-26-641-15,0-19-2007 16,16-21-1569-16,1-38-2160 15,15-9 792-15</inkml:trace>
  <inkml:trace contextRef="#ctx0" brushRef="#br0" timeOffset="30140.71">8439 2902 7505 0,'-24'0'1384'0,"9"0"-575"0,14 2 967 16,17 8-616-16,19 6 289 15,18 8-369-15,2 19-368 16,22-3-128 0,0 0-112-16,3-1-48 15,-8-9-584-15,-5 0 72 16,-67-30 88-16,61 32-464 0,-22-10-2857 15,-4 10-3088-15,-24 2 464 16</inkml:trace>
  <inkml:trace contextRef="#ctx0" brushRef="#br0" timeOffset="30461.24">8136 4498 7849 0,'0'0'0'0,"-50"10"3761"0,36-3-2161 16,17-9 489-16,34-29-841 15,9-8 600-15,23-18-1023 16,29-17-321-16,24-14-168 16,16-9-104-1,-8-2-64-15,0 0-88 16,-2-8 64-16,-128 107-144 0,124-109 176 15,-19-3-520-15,-21 5-136 16,-26 8-520-16,-28 26 15 16,-19 34-287-16,-11 23-880 15,-11 8-1521-15,-13 12-2032 16,0 10 464-16</inkml:trace>
  <inkml:trace contextRef="#ctx0" brushRef="#br0" timeOffset="31139.41">9486 3120 2456 0,'-45'0'120'0,"10"-4"-168"0,8-2 40 15,11-8-48-15,1 4 48 16,9 5-32-16,4 5 0 15,2 0 40-15,0 0-2368 16</inkml:trace>
  <inkml:trace contextRef="#ctx0" brushRef="#br0" timeOffset="31499.33">9385 3111 2416 0,'0'5'24'16,"-1"9"688"-16,-4-5 993 15,-2-3 383-15,1-5 377 16,1-1-1-16,5 0-616 15,3 0-431-15,12-12-73 16,12-4-320-16,18-4-184 16,16-9-199-16,-61 29-641 0,66-41 176 15,-1 1-136-15,-13-4-72 16,-22 16 344 0,-7 2-120-16,-20 8-112 15,-16 3-80-15,-22 9-304 16,-23 6 136-16,-11 15 208 15,13 9-48-15,-42 44-272 16,23-3 648-16,11 18 552 16,17 0 56-16,13-27-280 15,14 13-128-15,15-17-480 16,30 0-328 0,11-39-232-16,36-1-1792 15,16-19-2561-15,23-29-2297 16,7-14-599-16</inkml:trace>
  <inkml:trace contextRef="#ctx0" brushRef="#br0" timeOffset="31891.85">9942 2919 9177 0,'-32'6'1353'15,"-29"33"663"-15,16 6 1873 16,-6 13-1552-16,1 5-89 15,13-2-824-15,8-9-600 16,18-23-559-16,12-8-345 16,25-11 104-16,17-7-313 15,23-33-39-15,-66 30 328 0,77-57-936 16,5-13-584-16,-15-10 120 16,-15-5 575-16,-25 0 777 15,-3-7-24 1,-18-6 224-16,-7-1-16 0,-15 12 80 15,-2 38 225 1,-4 44 279-16,2 14 0 16,-2 46-72-16,3 18 8 15,8 15-352-15,7 2-376 16,9 2 16-16,16-3-1280 16,16-12-1561-16,25-21-2112 15,4-24-1192-15,8-13-272 16</inkml:trace>
  <inkml:trace contextRef="#ctx0" brushRef="#br0" timeOffset="32938.08">9536 3461 3160 0,'-5'3'464'0,"-36"21"641"0,-1-12 1383 0,2-9-720 16,14-17-591 0,0-22 87-16,15-11-672 15,10-16-32-15,28-25-272 16,34-7-40-16,17-8-72 15,20 9 320-15,-98 94-496 16,98-82 1201-16,5 22-321 0,-2 16 24 16,-18 26-144-16,-12 8-360 15,-36 23 96-15,-25 23 201 16,-12 6-17-16,-17 23-336 16,-28 8-440-1,-18 1 496-15,-3-8-16 16,-6-8 304-16,-3-12 192 15,2-18-288-15,12-11-119 16,23-16-281-16,24-16-96 16,13-22-392-16,11-28 23 15,32-5-223 1,23-11-88-16,-5 8 472 0,-1 12 272 16,-2 12-136-16,-12 10 16 15,-20 24 40 1,-15 12-40-16,-8 5 48 15,-12 24-88-15,-18 9-136 16,-7 20-192-16,-10-3-1632 16,7 2-2033-16,3 10-1496 15,17 3-1153-15,10-33 2770 16</inkml:trace>
  <inkml:trace contextRef="#ctx0" brushRef="#br0" timeOffset="33349.9">9348 3865 7297 0,'-27'-23'1880'0,"8"7"1505"0,8-9 936 0,6 6-2617 0,5-2 1041 15,3 11-1649 1,16 7-264-16,7 3 185 16,12 26-369-16,3 11 80 15,-1 13-296-15,5 8 8 16,-45-58-440-16,36 64 176 0,1-1-120 16,-9 0 40-16,-3-13-104 15,-6-10 168-15,-1-20-248 16,-7-9 104-16,-1-11-8 15,0-20 88-15,7-20-120 16,1-26-288 0,-2-16-32-16,0-10-1192 15,-6-7-1481-15,-4 12-1888 16,-3 21-1552-16,0 43-673 16,-3 17 3826-16</inkml:trace>
  <inkml:trace contextRef="#ctx0" brushRef="#br0" timeOffset="33661.92">9923 3880 7337 0,'-5'0'952'0,"-11"18"873"16,8-12 2552-16,8-6-4377 16,11-4 3664-16,24-15-2575 15,7-16-849-15,22-11-80 16,-17 3-160-16,-9 3-80 15,-22 1-384-15,-3 2-129 16,-13 37 593-16,-2-25-984 0,-28-5 152 16,-2 10 144-16,-15 14 376 15,-7 32 488 1,10 18 112-16,1 24 448 16,6 5 40-16,18-3-144 15,11-7-528-15,11-5-296 16,24-18-360-16,25-14-1816 15,7-8-2297-15,20-18-592 16,1-30 456-16,-58 26 4241 16</inkml:trace>
  <inkml:trace contextRef="#ctx0" brushRef="#br0" timeOffset="33900.25">10378 3588 6305 0,'0'0'0'0,"-30"26"2072"15,14-1 593-15,9-3 15 16,-1 15-271-16,-3-10-425 16,-3 14-1167-16,7-14-497 15,2 1-176-15,4-19-16 16,4-8-152-16,16-7-136 16,-19 6 160-16,27-19-913 15,2-15-1271-15,-1-4-1561 16,0-16-1624-16,-7 0-1752 15</inkml:trace>
  <inkml:trace contextRef="#ctx0" brushRef="#br0" timeOffset="34206.47">10503 3543 5609 0,'0'0'0'0,"-9"0"2016"0,7 0 169 16,16-6 1087-16,22-18-1311 15,-12 3-1129-15,30-18-632 16,1-14-256-16,-5 13-216 16,-23 1-960-16,-5 11-441 15,-15 3 353-15,-7 25 1320 16,-5-28-992-16,-18 2 240 0,-15-2 456 16,-4 23 448-16,-1 13 544 15,-8 41 1056 1,20 0 200-16,4 15-103 15,3 14-353-15,17-2-560 16,6-15-479-16,17-6-305 16,8-6-473-16,14-6-1079 15,23-16-2745-15,10-10-1392 16,3-8 696-16,-18-9 2169 16</inkml:trace>
  <inkml:trace contextRef="#ctx0" brushRef="#br0" timeOffset="34552.39">11061 3380 7737 0,'0'0'0'0,"-22"0"2921"15,16 0 407-15,2 0-1415 16,12 0-305-16,16-5-71 16,20-10-961-16,21-24-240 15,3-1-168-15,-12 12 8 16,-14 0-280-16,-21 9-120 15,-21 19 224-15,12-16-528 16,-7 7 200-16,-14 2-64 16,-16 3 223-16,-21 4 89 15,-4 14-24-15,-3 10 160 16,-1 26 345-16,10-1 159 16,11-4 40-16,10 13-104 15,11-15-200-15,10-4-288 16,20-13 0-16,22-5-368 15,6-8-824 1,14-13-2081-16,17-30-2984 0,4-14-313 16,-60 27 3394-16</inkml:trace>
  <inkml:trace contextRef="#ctx0" brushRef="#br0" timeOffset="34749.44">11640 3123 8321 0,'0'0'0'0,"-52"46"2769"0,21-2 1304 16,-7 5-1129-16,13-5-935 16,-40 30 311-16,26-13-1768 15,10-2-592 1,13-16-576-16,11-5-3000 16,9-18-3250-16,21-10-568 15,-10-10 3026-15</inkml:trace>
  <inkml:trace contextRef="#ctx0" brushRef="#br0" timeOffset="34873.61">11328 3110 7393 0,'0'0'0'0,"-12"8"2305"16,3 20-177-16,15 10-640 16,10 6-519-16,24-1-249 15,25-3-824-15,29 1-1609 16,33-13-4488-16,-28-8-776 0</inkml:trace>
  <inkml:trace contextRef="#ctx0" brushRef="#br0" timeOffset="35341.5">12362 3206 7897 0,'0'0'0'0,"-32"-7"3873"0,27 7-2633 16,26-4 1489-16,18-5-569 16,12 9 201-16,21 0-977 15,26 8-912-15,38-2-288 16,20 0 24-16,0-4-176 16,-11-2 72-16,-145 0-104 15,140-8 288-15,-16 2-224 16,-15-4-24-16,-29 2 16 15,-30 8-184-15,-23-2 136 16,-19 2-384-16,-10 0 72 16,-27 5-384-16,-9 2-496 15,-7-2-585-15,3 3-1375 16,1 1-673-16,4-1-1536 16,13-2-976-16</inkml:trace>
  <inkml:trace contextRef="#ctx0" brushRef="#br0" timeOffset="35688.65">13411 3013 7385 0,'-17'0'3353'0,"4"7"-2609"15,26 5 1184 1,23 3-199-16,6 5-81 16,14 8-496-16,2 2-624 15,3 5-167-15,-13-5 119 16,-3 2 176-16,-18-1 256 16,-11 9-104-16,-16-40-808 0,0 48 960 15,-24 5-151-15,-21 2-41 16,-11-7-40-16,-6 2-552 15,7-21-216-15,18-7-560 16,18-14-3073 0,14-7-1984-16,4-32-6546 15,5 26 9259-15</inkml:trace>
  <inkml:trace contextRef="#ctx0" brushRef="#br0" timeOffset="36878.33">5047 3130 2480 0,'0'0'0'0,"-2"0"952"0,-6 0 817 16,6 0 327-16,-3 2 337 15,2 1-1-15,3-6-415 16,8-4-353-16,7-10-152 15,23-19-135-15,9-7-281 16,15-2-160-16,-62 45-936 16,71-54 696-16,-1 10-88 15,-5-11-368-15,-6 15-160 16,-29 4-56-16,9 11-16 16,-26 6-608-16,1 7-1632 15,-4 2-1945-15,-10 2-1744 16,0 2-633-16,-2 2 3626 15</inkml:trace>
  <inkml:trace contextRef="#ctx0" brushRef="#br0" timeOffset="37145.04">5391 2545 6201 0,'-14'0'1696'15,"1"-3"505"-15,10-5 551 16,3 2-1111-16,11-4 191 15,20 6-840-15,7 0-376 16,1 7-88-16,-14 23-103 16,-5 1 247-1,-8 29 88-15,-12 8-320 16,0-64-440-16,-1 48 264 0,-14 40 40 16,-1-16-208-16,-1-18-360 15,5-9-264-15,11-10-2625 16,14-15-3232-16,14-15-1033 15,-11-5 3754-15</inkml:trace>
  <inkml:trace contextRef="#ctx0" brushRef="#br0" timeOffset="37999.6">5722 2528 2328 0,'-2'0'160'0,"-7"0"1064"0,2 0 849 16,1 0-521-16,1 0 216 15,5-4-495-15,3-2-249 16,15-2 0-16,15-4-216 15,9 3 17 1,1-11-81-16,12 0-280 16,-55 20-464-16,53-34 168 0,-8-3-88 15,1 11 40-15,-17-9-88 16,-10 12-224-16,-14 4-136 16,-10 0-328-16,-25 6-65 15,-12 9 249-15,-17 9 240 16,-2 10 280-16,0 9 24 15,0 12 168 1,3 11 425-16,7-3 103 0,27 12-24 16,6-14-208-1,10 1-136-15,12-13-296 16,15 0-32-16,18-11-328 16,11-12-608-16,14-9-2033 15,15-27-1912-15,0-5-104 16,-37 10 1945-16</inkml:trace>
  <inkml:trace contextRef="#ctx0" brushRef="#br0" timeOffset="38361.44">6176 2228 3944 0,'-39'11'2425'16,"-1"23"-745"-16,2-13 489 15,6 22-521-15,-1 5 120 16,9-4-599-16,2-12-9 15,16-4-312-15,2-3-376 16,22-14-272 0,9-3-80-16,15-19-224 15,-42 11 104-15,43-38-224 0,13-2-720 16,-16-18-288-16,4 4 176 16,-30-5 431-16,5 4 457 15,-15 2 144-15,-6 9 144 16,-16-13 24-16,1 7 136 15,-9 25 137-15,10 15 215 16,2 10-32-16,-2 27-152 16,0 27-24-16,8 7-88 15,14-5-240 1,8 3-176-16,25-12-472 16,4-16-1577-16,12-3-2047 15,7-18-553-15,1-14-320 16</inkml:trace>
  <inkml:trace contextRef="#ctx0" brushRef="#br0" timeOffset="38719.15">6570 2137 4248 0,'-24'0'1977'0,"0"6"359"16,-11 7 313-16,14 7-961 16,-19 10-159-1,11 8-681-15,3-9-8 16,10-5 16-16,8-3-256 15,7-5-296-15,-4-8-248 16,10-7-104-16,-5-1 48 0,13-4-184 16,15-22-280-16,13-3-40 15,-16-5-312-15,10-9 352 16,-14 7 232-16,-1 11 144 16,4 0 176-1,-13 10 8-15,-3 15 72 16,-8 6 176-16,0 37 16 15,-7 8 152-15,-9 11 144 16,-9 7-120-16,-14 0-88 16,4-1-280-16,-16-23-88 15,6-2-112-15,5-29-600 16,11-8-2448-16,18-16-2538 16,9-19-743-16,5 25 3505 15</inkml:trace>
  <inkml:trace contextRef="#ctx0" brushRef="#br0" timeOffset="39060.44">6644 2213 5921 0,'0'0'1672'0,"0"-9"745"16,16-5 823-16,11-1-1495 16,12-5-153-16,-15-3-1152 15,21-12-304 1,-2 10-48-16,-19 6-112 0,-9 3 152 15,-12 7-224 1,-5-3 160-16,2 12-64 0,-25 0-120 16,-17 0 0-16,-9 6 88 15,-7 15 128-15,3 19 0 16,9-2 296-16,17-7 448 16,3-3 105-16,9-1-169 15,13 5-472-15,16-18-312 16,25-3-80-16,4 0-144 15,1-3-720 1,8-2-1689-16,-7 4-2512 16,-16 8-1280-16,-19-4 1448 0</inkml:trace>
  <inkml:trace contextRef="#ctx0" brushRef="#br0" timeOffset="39468.76">5946 2846 5449 0,'0'0'0'0,"-22"7"5561"15,17 5-1208-15,8-1-1177 16,5 7-695-16,2 10-825 16,4 9-759-16,2 4-289 15,-4 10-48-15,-3-12-264 16,-6 5-136-16,4-2-184 15,9 2 64 1,-16-44-40-16,6 30-192 0,12-12-376 0,0-9-224 16,2-8-305-1,-3-17 553-15,0-23 112 16,4-9-96-16,3-17-80 16,2 19 376-16,3 10 32 15,-2 21 200-15,-11 15 48 16,-6 12 120-16,-6 25 176 15,-5 8 248-15,-20 8-56 16,-11-2 0-16,-11-4-560 16,-2-4 192-16,8-3-480 15,1-16-1096 1,12-17-2833-16,15-9-2792 16,15-32 23-16,-1 15 4634 15</inkml:trace>
  <inkml:trace contextRef="#ctx0" brushRef="#br0" timeOffset="39746.07">6384 2983 6753 0,'-13'12'1712'0,"-12"16"1561"0,7 2-576 16,-12 2-177 0,1 8-335-16,3-4-761 15,8-8-424-15,14-6-264 16,2-10-512-16,10-5-128 15,13-7-168-15,14-7-64 16,-35 7 136-16,40-27-352 0,-3-9-504 16,-13-1-368-16,-6-5-409 15,-15 3-159-15,-9 4-528 16,-20 2 143-16,-21 9-1752 16,-26 9-352-16,9 12 2289 15,35 9 144-15</inkml:trace>
  <inkml:trace contextRef="#ctx0" brushRef="#br0" timeOffset="40084.6">6469 2932 4536 0,'0'0'0'0,"3"6"2817"16,12-4 1632-16,-4 4-1800 15,-1 7-337 1,-10 7-1008-16,0 21-647 15,-5-10-33-15,-1 6 88 16,-15 9-288-16,6-6-152 16,4-19-304-16,11-21 32 15,-8 14-136-15,5-9-312 0,1-8-584 16,2-25 47-16,16-10-7 16,-1-11-40-16,1-3 72 15,-2 1 568-15,-1 8 240 16,-7 34 144-1,4 2 104-15,-2 17 64 16,-2 26 104-16,-6 12-8 16,-1 1 16-16,-4-3-248 15,5-18-320-15,6-3-2025 16,10-11-3032-16,20-13 232 16,-33-6 2561-16</inkml:trace>
  <inkml:trace contextRef="#ctx0" brushRef="#br0" timeOffset="40437.53">6769 2807 6937 0,'0'0'0'0,"-37"16"2513"15,18 18 1167-15,-3-2-1903 16,-1 11 167-16,-1 14-456 16,5-14-543-16,11-11-313 15,6-10-504-15,12-7-288 16,17-11-112-16,12-13-504 15,-39 9 776-15,62-37-1793 16,2-10-479-16,-16-11 295 16,5-5 633-16,-22 3 432 15,-12-13 64-15,-13-4 103 16,-6-3 201-16,-16-7 464 16,-11 37 320-16,11 36 448 15,2 19 161-15,6 38 919 16,1 30 417-16,7 11-169 15,10 4-624-15,11 6-432 16,6-16-688 0,12-5-608-16,15-24-2304 15,17-14-5066-15,-14-17-295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customXml" Target="../ink/ink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7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customXml" Target="../ink/ink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customXml" Target="../ink/ink9.xml"/><Relationship Id="rId4" Type="http://schemas.openxmlformats.org/officeDocument/2006/relationships/image" Target="../media/image28.png"/><Relationship Id="rId9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4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350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13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33" Type="http://schemas.openxmlformats.org/officeDocument/2006/relationships/image" Target="../media/image52.png"/><Relationship Id="rId2" Type="http://schemas.openxmlformats.org/officeDocument/2006/relationships/image" Target="../media/image34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24" Type="http://schemas.openxmlformats.org/officeDocument/2006/relationships/customXml" Target="../ink/ink19.xml"/><Relationship Id="rId32" Type="http://schemas.openxmlformats.org/officeDocument/2006/relationships/image" Target="../media/image51.png"/><Relationship Id="rId5" Type="http://schemas.openxmlformats.org/officeDocument/2006/relationships/customXml" Target="../ink/ink10.xml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43.png"/><Relationship Id="rId31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47.png"/><Relationship Id="rId30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7" Type="http://schemas.openxmlformats.org/officeDocument/2006/relationships/image" Target="../media/image53.png"/><Relationship Id="rId2" Type="http://schemas.openxmlformats.org/officeDocument/2006/relationships/hyperlink" Target="https://pubs.acs.org/action/showCitFormats?doi=10.1021%2Facs.chemmater.9b01294&amp;href=/doi/10.1021%2Facs.chemmater.9b01294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5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8.t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3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2445398" y="3044281"/>
            <a:ext cx="7634719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Synthesis conditions as features</a:t>
            </a:r>
          </a:p>
        </p:txBody>
      </p:sp>
    </p:spTree>
    <p:extLst>
      <p:ext uri="{BB962C8B-B14F-4D97-AF65-F5344CB8AC3E}">
        <p14:creationId xmlns:p14="http://schemas.microsoft.com/office/powerpoint/2010/main" val="149831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106324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Simplified molecular-input line-entry system (SMILES)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13867-67AD-4290-8025-5392AF60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972022"/>
            <a:ext cx="8839200" cy="4913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A7E27-B48A-D25F-5AE6-9FE8B2ABDD7B}"/>
              </a:ext>
            </a:extLst>
          </p:cNvPr>
          <p:cNvSpPr txBox="1"/>
          <p:nvPr/>
        </p:nvSpPr>
        <p:spPr>
          <a:xfrm>
            <a:off x="1385945" y="5899425"/>
            <a:ext cx="1036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Rules: https://www.daylight.com/dayhtml/doc/theory/theory.smiles.html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091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106324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Mathematical Representation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82129-541E-0E74-3646-2BBC1E8EC6B0}"/>
              </a:ext>
            </a:extLst>
          </p:cNvPr>
          <p:cNvSpPr/>
          <p:nvPr/>
        </p:nvSpPr>
        <p:spPr>
          <a:xfrm>
            <a:off x="4980631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763A71-6EC6-64A0-F851-088ED097A13F}"/>
              </a:ext>
            </a:extLst>
          </p:cNvPr>
          <p:cNvSpPr/>
          <p:nvPr/>
        </p:nvSpPr>
        <p:spPr>
          <a:xfrm>
            <a:off x="5590231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106C2-263C-E2DD-318B-85EDA1CC50E7}"/>
              </a:ext>
            </a:extLst>
          </p:cNvPr>
          <p:cNvSpPr/>
          <p:nvPr/>
        </p:nvSpPr>
        <p:spPr>
          <a:xfrm>
            <a:off x="6199831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35E01-3340-AF57-E0AD-E9B36BEEE12E}"/>
              </a:ext>
            </a:extLst>
          </p:cNvPr>
          <p:cNvSpPr/>
          <p:nvPr/>
        </p:nvSpPr>
        <p:spPr>
          <a:xfrm>
            <a:off x="6809431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26CDDD-163F-BCFE-7541-962D71B84A44}"/>
              </a:ext>
            </a:extLst>
          </p:cNvPr>
          <p:cNvSpPr/>
          <p:nvPr/>
        </p:nvSpPr>
        <p:spPr>
          <a:xfrm>
            <a:off x="4980631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790B2-CF8E-5F34-DEE2-6BEA4DEE3543}"/>
              </a:ext>
            </a:extLst>
          </p:cNvPr>
          <p:cNvSpPr/>
          <p:nvPr/>
        </p:nvSpPr>
        <p:spPr>
          <a:xfrm>
            <a:off x="5590231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FC863-2DA5-6311-24CC-50E2A1E44050}"/>
              </a:ext>
            </a:extLst>
          </p:cNvPr>
          <p:cNvSpPr/>
          <p:nvPr/>
        </p:nvSpPr>
        <p:spPr>
          <a:xfrm>
            <a:off x="6199831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2C9EA4-AAAC-5DBF-AE3A-91C14115D629}"/>
              </a:ext>
            </a:extLst>
          </p:cNvPr>
          <p:cNvSpPr/>
          <p:nvPr/>
        </p:nvSpPr>
        <p:spPr>
          <a:xfrm>
            <a:off x="6809431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F9AB26-E139-045F-E963-B0DF25BB2880}"/>
              </a:ext>
            </a:extLst>
          </p:cNvPr>
          <p:cNvSpPr/>
          <p:nvPr/>
        </p:nvSpPr>
        <p:spPr>
          <a:xfrm>
            <a:off x="4980631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89A64-E108-9706-D51A-D2810C45ED11}"/>
              </a:ext>
            </a:extLst>
          </p:cNvPr>
          <p:cNvSpPr/>
          <p:nvPr/>
        </p:nvSpPr>
        <p:spPr>
          <a:xfrm>
            <a:off x="5590231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FB5136-3C3A-9374-EA45-BAEC9098BC19}"/>
              </a:ext>
            </a:extLst>
          </p:cNvPr>
          <p:cNvSpPr/>
          <p:nvPr/>
        </p:nvSpPr>
        <p:spPr>
          <a:xfrm>
            <a:off x="6199831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B2DE45-CA0A-D309-1025-BF360FB6996D}"/>
              </a:ext>
            </a:extLst>
          </p:cNvPr>
          <p:cNvSpPr/>
          <p:nvPr/>
        </p:nvSpPr>
        <p:spPr>
          <a:xfrm>
            <a:off x="6809431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81FE30-251B-71DB-57C0-9C76CAF4EA58}"/>
              </a:ext>
            </a:extLst>
          </p:cNvPr>
          <p:cNvSpPr/>
          <p:nvPr/>
        </p:nvSpPr>
        <p:spPr>
          <a:xfrm>
            <a:off x="7417984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AD7F0-6774-2B8C-2150-0F22360880A3}"/>
              </a:ext>
            </a:extLst>
          </p:cNvPr>
          <p:cNvSpPr/>
          <p:nvPr/>
        </p:nvSpPr>
        <p:spPr>
          <a:xfrm>
            <a:off x="8027584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8A62EA-6991-1951-F8E1-53490CFBF609}"/>
              </a:ext>
            </a:extLst>
          </p:cNvPr>
          <p:cNvSpPr/>
          <p:nvPr/>
        </p:nvSpPr>
        <p:spPr>
          <a:xfrm>
            <a:off x="8637184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8D8ED4-C266-E791-5ADA-CDEA8AB20E7F}"/>
              </a:ext>
            </a:extLst>
          </p:cNvPr>
          <p:cNvSpPr/>
          <p:nvPr/>
        </p:nvSpPr>
        <p:spPr>
          <a:xfrm>
            <a:off x="9246784" y="16725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1A8438-8033-65E5-433E-B7FDACC34EF2}"/>
              </a:ext>
            </a:extLst>
          </p:cNvPr>
          <p:cNvSpPr/>
          <p:nvPr/>
        </p:nvSpPr>
        <p:spPr>
          <a:xfrm>
            <a:off x="7417984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12BC4-1987-5F77-2F59-0AAD7FDA116B}"/>
              </a:ext>
            </a:extLst>
          </p:cNvPr>
          <p:cNvSpPr/>
          <p:nvPr/>
        </p:nvSpPr>
        <p:spPr>
          <a:xfrm>
            <a:off x="8027584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E601E0-E74D-23D4-9CA0-5388B708FE33}"/>
              </a:ext>
            </a:extLst>
          </p:cNvPr>
          <p:cNvSpPr/>
          <p:nvPr/>
        </p:nvSpPr>
        <p:spPr>
          <a:xfrm>
            <a:off x="8637184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F747D6-1AC0-4EEB-1429-E013CA5D959D}"/>
              </a:ext>
            </a:extLst>
          </p:cNvPr>
          <p:cNvSpPr/>
          <p:nvPr/>
        </p:nvSpPr>
        <p:spPr>
          <a:xfrm>
            <a:off x="9246784" y="22059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B8A1C3-7911-E107-E751-70AB4B568ABB}"/>
              </a:ext>
            </a:extLst>
          </p:cNvPr>
          <p:cNvSpPr/>
          <p:nvPr/>
        </p:nvSpPr>
        <p:spPr>
          <a:xfrm>
            <a:off x="7417984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EF61F5-4BE9-6C14-2F0B-292A51734239}"/>
              </a:ext>
            </a:extLst>
          </p:cNvPr>
          <p:cNvSpPr/>
          <p:nvPr/>
        </p:nvSpPr>
        <p:spPr>
          <a:xfrm>
            <a:off x="8027584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847698-7E23-293F-ED9B-EDDB67CC319B}"/>
              </a:ext>
            </a:extLst>
          </p:cNvPr>
          <p:cNvSpPr/>
          <p:nvPr/>
        </p:nvSpPr>
        <p:spPr>
          <a:xfrm>
            <a:off x="8637184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863D7C-FBC2-3191-AF13-2AABF8E50741}"/>
              </a:ext>
            </a:extLst>
          </p:cNvPr>
          <p:cNvSpPr/>
          <p:nvPr/>
        </p:nvSpPr>
        <p:spPr>
          <a:xfrm>
            <a:off x="9246784" y="27393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CAFB1D-9849-3508-EE61-52AC0AC758BE}"/>
              </a:ext>
            </a:extLst>
          </p:cNvPr>
          <p:cNvSpPr txBox="1"/>
          <p:nvPr/>
        </p:nvSpPr>
        <p:spPr>
          <a:xfrm>
            <a:off x="5111345" y="113156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0825D-1612-A0C9-4CFC-2A31154A5B36}"/>
              </a:ext>
            </a:extLst>
          </p:cNvPr>
          <p:cNvSpPr txBox="1"/>
          <p:nvPr/>
        </p:nvSpPr>
        <p:spPr>
          <a:xfrm>
            <a:off x="5720945" y="113156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82F0B-61FC-0DBC-B09A-BEF6A2EAAD97}"/>
              </a:ext>
            </a:extLst>
          </p:cNvPr>
          <p:cNvSpPr txBox="1"/>
          <p:nvPr/>
        </p:nvSpPr>
        <p:spPr>
          <a:xfrm>
            <a:off x="6312912" y="1131565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B952F-8CA2-3189-7430-DD230E240195}"/>
              </a:ext>
            </a:extLst>
          </p:cNvPr>
          <p:cNvSpPr txBox="1"/>
          <p:nvPr/>
        </p:nvSpPr>
        <p:spPr>
          <a:xfrm>
            <a:off x="6975411" y="113156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A4DA4C-599F-3698-B892-E943D78E0A56}"/>
              </a:ext>
            </a:extLst>
          </p:cNvPr>
          <p:cNvSpPr txBox="1"/>
          <p:nvPr/>
        </p:nvSpPr>
        <p:spPr>
          <a:xfrm>
            <a:off x="7548698" y="113156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FA5F4A-033D-DCA6-B711-4B3AEBFE8C82}"/>
              </a:ext>
            </a:extLst>
          </p:cNvPr>
          <p:cNvSpPr txBox="1"/>
          <p:nvPr/>
        </p:nvSpPr>
        <p:spPr>
          <a:xfrm>
            <a:off x="8193564" y="113156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75AA73-A1AC-6269-8376-E47BE982B9E0}"/>
              </a:ext>
            </a:extLst>
          </p:cNvPr>
          <p:cNvSpPr txBox="1"/>
          <p:nvPr/>
        </p:nvSpPr>
        <p:spPr>
          <a:xfrm>
            <a:off x="8767898" y="113156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F3B7FE-4E96-9DB1-B490-BD44091D3936}"/>
              </a:ext>
            </a:extLst>
          </p:cNvPr>
          <p:cNvSpPr txBox="1"/>
          <p:nvPr/>
        </p:nvSpPr>
        <p:spPr>
          <a:xfrm>
            <a:off x="9222006" y="1131565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82C26-F4A7-333E-B156-31EA2EC38585}"/>
              </a:ext>
            </a:extLst>
          </p:cNvPr>
          <p:cNvSpPr/>
          <p:nvPr/>
        </p:nvSpPr>
        <p:spPr>
          <a:xfrm>
            <a:off x="4980631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D3BC1B-8520-0EE9-24FE-C227FEEF817E}"/>
              </a:ext>
            </a:extLst>
          </p:cNvPr>
          <p:cNvSpPr/>
          <p:nvPr/>
        </p:nvSpPr>
        <p:spPr>
          <a:xfrm>
            <a:off x="5590231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1D5EAC-F776-83AC-37F1-2360285E37CC}"/>
              </a:ext>
            </a:extLst>
          </p:cNvPr>
          <p:cNvSpPr/>
          <p:nvPr/>
        </p:nvSpPr>
        <p:spPr>
          <a:xfrm>
            <a:off x="6199831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DF986E-68CE-D2A7-D358-5FAF6932E83D}"/>
              </a:ext>
            </a:extLst>
          </p:cNvPr>
          <p:cNvSpPr/>
          <p:nvPr/>
        </p:nvSpPr>
        <p:spPr>
          <a:xfrm>
            <a:off x="6809431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531633-0240-A6BF-DD81-777017786EEA}"/>
              </a:ext>
            </a:extLst>
          </p:cNvPr>
          <p:cNvSpPr/>
          <p:nvPr/>
        </p:nvSpPr>
        <p:spPr>
          <a:xfrm>
            <a:off x="7417984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9AC244-AEC0-CF81-51B7-1C744D0A283D}"/>
              </a:ext>
            </a:extLst>
          </p:cNvPr>
          <p:cNvSpPr/>
          <p:nvPr/>
        </p:nvSpPr>
        <p:spPr>
          <a:xfrm>
            <a:off x="8027584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2A86CE-48E9-6D3C-380D-5F0751BBB6A5}"/>
              </a:ext>
            </a:extLst>
          </p:cNvPr>
          <p:cNvSpPr/>
          <p:nvPr/>
        </p:nvSpPr>
        <p:spPr>
          <a:xfrm>
            <a:off x="8637184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3B654A-33FA-121C-FBED-C7FEB3758D72}"/>
              </a:ext>
            </a:extLst>
          </p:cNvPr>
          <p:cNvSpPr/>
          <p:nvPr/>
        </p:nvSpPr>
        <p:spPr>
          <a:xfrm>
            <a:off x="9246784" y="3272786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239EC3-34DC-FBB7-9F86-8FAD11342089}"/>
                  </a:ext>
                </a:extLst>
              </p:cNvPr>
              <p:cNvSpPr txBox="1"/>
              <p:nvPr/>
            </p:nvSpPr>
            <p:spPr>
              <a:xfrm>
                <a:off x="407514" y="1505377"/>
                <a:ext cx="1812035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E239EC3-34DC-FBB7-9F86-8FAD11342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14" y="1505377"/>
                <a:ext cx="1812035" cy="5936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1EB1840-02C7-21BC-4ED6-E6595EBF03C1}"/>
              </a:ext>
            </a:extLst>
          </p:cNvPr>
          <p:cNvCxnSpPr>
            <a:cxnSpLocks/>
          </p:cNvCxnSpPr>
          <p:nvPr/>
        </p:nvCxnSpPr>
        <p:spPr>
          <a:xfrm flipV="1">
            <a:off x="1169514" y="1949318"/>
            <a:ext cx="507014" cy="74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2A7E61C-E65B-65DB-71E8-DEB2CF03E77A}"/>
              </a:ext>
            </a:extLst>
          </p:cNvPr>
          <p:cNvSpPr txBox="1"/>
          <p:nvPr/>
        </p:nvSpPr>
        <p:spPr>
          <a:xfrm>
            <a:off x="56231" y="2805011"/>
            <a:ext cx="202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Number of unique character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32BBAF-00E6-F386-C41B-940AF36DA9A1}"/>
              </a:ext>
            </a:extLst>
          </p:cNvPr>
          <p:cNvSpPr txBox="1"/>
          <p:nvPr/>
        </p:nvSpPr>
        <p:spPr>
          <a:xfrm>
            <a:off x="1729288" y="2739386"/>
            <a:ext cx="202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Maximum number of sequence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817EA0-FF2B-EC21-1938-61A621315E8A}"/>
              </a:ext>
            </a:extLst>
          </p:cNvPr>
          <p:cNvCxnSpPr>
            <a:cxnSpLocks/>
          </p:cNvCxnSpPr>
          <p:nvPr/>
        </p:nvCxnSpPr>
        <p:spPr>
          <a:xfrm flipH="1" flipV="1">
            <a:off x="1984677" y="1949318"/>
            <a:ext cx="251637" cy="71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59358-4844-556E-4F73-4E9AFA3AB609}"/>
              </a:ext>
            </a:extLst>
          </p:cNvPr>
          <p:cNvSpPr/>
          <p:nvPr/>
        </p:nvSpPr>
        <p:spPr>
          <a:xfrm>
            <a:off x="4994712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9F485B-006F-F711-A3DF-D05F554B7F26}"/>
              </a:ext>
            </a:extLst>
          </p:cNvPr>
          <p:cNvSpPr/>
          <p:nvPr/>
        </p:nvSpPr>
        <p:spPr>
          <a:xfrm>
            <a:off x="5604312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C0D055-7E89-9691-9198-DCE4347C6DFE}"/>
              </a:ext>
            </a:extLst>
          </p:cNvPr>
          <p:cNvSpPr/>
          <p:nvPr/>
        </p:nvSpPr>
        <p:spPr>
          <a:xfrm>
            <a:off x="6213912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39DF8C-590E-C63E-AC24-88CBB4CF8E6E}"/>
              </a:ext>
            </a:extLst>
          </p:cNvPr>
          <p:cNvSpPr/>
          <p:nvPr/>
        </p:nvSpPr>
        <p:spPr>
          <a:xfrm>
            <a:off x="6823512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B1B6EB-768B-B8D1-6C6F-49303EA48D76}"/>
              </a:ext>
            </a:extLst>
          </p:cNvPr>
          <p:cNvSpPr/>
          <p:nvPr/>
        </p:nvSpPr>
        <p:spPr>
          <a:xfrm>
            <a:off x="4994712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0573DD-EE94-D562-A170-C10D42FE9AA6}"/>
              </a:ext>
            </a:extLst>
          </p:cNvPr>
          <p:cNvSpPr/>
          <p:nvPr/>
        </p:nvSpPr>
        <p:spPr>
          <a:xfrm>
            <a:off x="5604312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0A1E4B-4180-F1DB-ACCD-0F851249366F}"/>
              </a:ext>
            </a:extLst>
          </p:cNvPr>
          <p:cNvSpPr/>
          <p:nvPr/>
        </p:nvSpPr>
        <p:spPr>
          <a:xfrm>
            <a:off x="6213912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A64CBC-83DB-C8C2-4C44-E9B2A769D30F}"/>
              </a:ext>
            </a:extLst>
          </p:cNvPr>
          <p:cNvSpPr/>
          <p:nvPr/>
        </p:nvSpPr>
        <p:spPr>
          <a:xfrm>
            <a:off x="6823512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D1865A7-1532-773F-B1BF-B2B4E921A188}"/>
              </a:ext>
            </a:extLst>
          </p:cNvPr>
          <p:cNvSpPr/>
          <p:nvPr/>
        </p:nvSpPr>
        <p:spPr>
          <a:xfrm>
            <a:off x="4994712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020FE87-BC90-B6D0-B762-C8CE69E122A6}"/>
              </a:ext>
            </a:extLst>
          </p:cNvPr>
          <p:cNvSpPr/>
          <p:nvPr/>
        </p:nvSpPr>
        <p:spPr>
          <a:xfrm>
            <a:off x="5604312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1FF4E6-562F-4226-4E28-9DF7C43B33EB}"/>
              </a:ext>
            </a:extLst>
          </p:cNvPr>
          <p:cNvSpPr/>
          <p:nvPr/>
        </p:nvSpPr>
        <p:spPr>
          <a:xfrm>
            <a:off x="6213912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80F841-C52D-90C8-5E2B-8551415DFE45}"/>
              </a:ext>
            </a:extLst>
          </p:cNvPr>
          <p:cNvSpPr/>
          <p:nvPr/>
        </p:nvSpPr>
        <p:spPr>
          <a:xfrm>
            <a:off x="6823512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1BBAC94-AE2B-1162-14B3-5B73C62CC667}"/>
              </a:ext>
            </a:extLst>
          </p:cNvPr>
          <p:cNvSpPr/>
          <p:nvPr/>
        </p:nvSpPr>
        <p:spPr>
          <a:xfrm>
            <a:off x="7432065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F31ECA-44E1-3983-20C9-C43A630F740B}"/>
              </a:ext>
            </a:extLst>
          </p:cNvPr>
          <p:cNvSpPr/>
          <p:nvPr/>
        </p:nvSpPr>
        <p:spPr>
          <a:xfrm>
            <a:off x="8041665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D32942-B89D-E304-1223-B1E9F24A6E0C}"/>
              </a:ext>
            </a:extLst>
          </p:cNvPr>
          <p:cNvSpPr/>
          <p:nvPr/>
        </p:nvSpPr>
        <p:spPr>
          <a:xfrm>
            <a:off x="8651265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B9546C-CCC1-9AF3-FB9F-3CAE235D8FD9}"/>
              </a:ext>
            </a:extLst>
          </p:cNvPr>
          <p:cNvSpPr/>
          <p:nvPr/>
        </p:nvSpPr>
        <p:spPr>
          <a:xfrm>
            <a:off x="9260865" y="43434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EA6EE23-14D7-E44B-395C-8042AF44A1F8}"/>
              </a:ext>
            </a:extLst>
          </p:cNvPr>
          <p:cNvSpPr/>
          <p:nvPr/>
        </p:nvSpPr>
        <p:spPr>
          <a:xfrm>
            <a:off x="7432065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E2F792-3246-6EE5-255D-0CD8EA03DBBB}"/>
              </a:ext>
            </a:extLst>
          </p:cNvPr>
          <p:cNvSpPr/>
          <p:nvPr/>
        </p:nvSpPr>
        <p:spPr>
          <a:xfrm>
            <a:off x="8041665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3100D7-8A1E-14F9-11EF-796B46B5BF2E}"/>
              </a:ext>
            </a:extLst>
          </p:cNvPr>
          <p:cNvSpPr/>
          <p:nvPr/>
        </p:nvSpPr>
        <p:spPr>
          <a:xfrm>
            <a:off x="8651265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E09B23A-E7C2-91AC-6754-B8EF2A967303}"/>
              </a:ext>
            </a:extLst>
          </p:cNvPr>
          <p:cNvSpPr/>
          <p:nvPr/>
        </p:nvSpPr>
        <p:spPr>
          <a:xfrm>
            <a:off x="9260865" y="48768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EBDB385-831B-5C38-CD23-E62404FC0AC4}"/>
              </a:ext>
            </a:extLst>
          </p:cNvPr>
          <p:cNvSpPr/>
          <p:nvPr/>
        </p:nvSpPr>
        <p:spPr>
          <a:xfrm>
            <a:off x="7432065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0C156B-87FA-2288-AD54-12A2945599C8}"/>
              </a:ext>
            </a:extLst>
          </p:cNvPr>
          <p:cNvSpPr/>
          <p:nvPr/>
        </p:nvSpPr>
        <p:spPr>
          <a:xfrm>
            <a:off x="8041665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20C70F6-6A8A-2006-DF1D-583BBE10A2DB}"/>
              </a:ext>
            </a:extLst>
          </p:cNvPr>
          <p:cNvSpPr/>
          <p:nvPr/>
        </p:nvSpPr>
        <p:spPr>
          <a:xfrm>
            <a:off x="8651265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85E4E0-DFA4-61A3-1551-F67206948B97}"/>
              </a:ext>
            </a:extLst>
          </p:cNvPr>
          <p:cNvSpPr/>
          <p:nvPr/>
        </p:nvSpPr>
        <p:spPr>
          <a:xfrm>
            <a:off x="9260865" y="54102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EC3F732-FA46-3BB7-89A9-4603AE9A9277}"/>
              </a:ext>
            </a:extLst>
          </p:cNvPr>
          <p:cNvSpPr txBox="1"/>
          <p:nvPr/>
        </p:nvSpPr>
        <p:spPr>
          <a:xfrm>
            <a:off x="5125426" y="387030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99F70F-79A8-9CC1-7FB4-D82CF0A9E7A4}"/>
              </a:ext>
            </a:extLst>
          </p:cNvPr>
          <p:cNvSpPr txBox="1"/>
          <p:nvPr/>
        </p:nvSpPr>
        <p:spPr>
          <a:xfrm>
            <a:off x="5735026" y="387030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FC2E3D-FFD1-430E-28A6-31AE8B063117}"/>
              </a:ext>
            </a:extLst>
          </p:cNvPr>
          <p:cNvSpPr txBox="1"/>
          <p:nvPr/>
        </p:nvSpPr>
        <p:spPr>
          <a:xfrm>
            <a:off x="6326993" y="387030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DE69671-E3A0-85F5-1328-B836019E4CC7}"/>
              </a:ext>
            </a:extLst>
          </p:cNvPr>
          <p:cNvSpPr txBox="1"/>
          <p:nvPr/>
        </p:nvSpPr>
        <p:spPr>
          <a:xfrm>
            <a:off x="6794964" y="387030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C977F6-C2BC-4018-732C-2A02D046A554}"/>
              </a:ext>
            </a:extLst>
          </p:cNvPr>
          <p:cNvSpPr txBox="1"/>
          <p:nvPr/>
        </p:nvSpPr>
        <p:spPr>
          <a:xfrm>
            <a:off x="7407287" y="3870300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8D2F88-7A84-05CA-E5BC-71178E1ADBDE}"/>
              </a:ext>
            </a:extLst>
          </p:cNvPr>
          <p:cNvSpPr txBox="1"/>
          <p:nvPr/>
        </p:nvSpPr>
        <p:spPr>
          <a:xfrm>
            <a:off x="8016888" y="3870300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8D2FCDF-4B51-0C90-4955-5B2FDF3B2B36}"/>
              </a:ext>
            </a:extLst>
          </p:cNvPr>
          <p:cNvSpPr txBox="1"/>
          <p:nvPr/>
        </p:nvSpPr>
        <p:spPr>
          <a:xfrm>
            <a:off x="8626487" y="3870300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6812E5-1BC8-4EFE-6EA3-F5E916DCB921}"/>
              </a:ext>
            </a:extLst>
          </p:cNvPr>
          <p:cNvSpPr txBox="1"/>
          <p:nvPr/>
        </p:nvSpPr>
        <p:spPr>
          <a:xfrm>
            <a:off x="9236087" y="3870300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42B9D7F-E690-462A-07C2-AC8AF438D2CF}"/>
              </a:ext>
            </a:extLst>
          </p:cNvPr>
          <p:cNvSpPr/>
          <p:nvPr/>
        </p:nvSpPr>
        <p:spPr>
          <a:xfrm>
            <a:off x="4994712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99A067-0E13-2274-331E-C69FB0BE969B}"/>
              </a:ext>
            </a:extLst>
          </p:cNvPr>
          <p:cNvSpPr/>
          <p:nvPr/>
        </p:nvSpPr>
        <p:spPr>
          <a:xfrm>
            <a:off x="5604312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01FCE6E-8137-65C6-3EAD-C8B287AA0ED1}"/>
              </a:ext>
            </a:extLst>
          </p:cNvPr>
          <p:cNvSpPr/>
          <p:nvPr/>
        </p:nvSpPr>
        <p:spPr>
          <a:xfrm>
            <a:off x="6213912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24E446A-E0D2-78D8-EBDB-10F3FE817801}"/>
              </a:ext>
            </a:extLst>
          </p:cNvPr>
          <p:cNvSpPr/>
          <p:nvPr/>
        </p:nvSpPr>
        <p:spPr>
          <a:xfrm>
            <a:off x="6823512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8AFFF32-ABE2-02F7-6B39-EAA621188EE1}"/>
              </a:ext>
            </a:extLst>
          </p:cNvPr>
          <p:cNvSpPr/>
          <p:nvPr/>
        </p:nvSpPr>
        <p:spPr>
          <a:xfrm>
            <a:off x="7432065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CB7E78-AE5E-5B31-2CA8-6CC8859A2E6F}"/>
              </a:ext>
            </a:extLst>
          </p:cNvPr>
          <p:cNvSpPr/>
          <p:nvPr/>
        </p:nvSpPr>
        <p:spPr>
          <a:xfrm>
            <a:off x="8041665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F4E56F3-F3F9-7290-FB6F-057B8B05CDDA}"/>
              </a:ext>
            </a:extLst>
          </p:cNvPr>
          <p:cNvSpPr/>
          <p:nvPr/>
        </p:nvSpPr>
        <p:spPr>
          <a:xfrm>
            <a:off x="8651265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D8395C0-5B12-EC24-5F74-4DA978102A43}"/>
              </a:ext>
            </a:extLst>
          </p:cNvPr>
          <p:cNvSpPr/>
          <p:nvPr/>
        </p:nvSpPr>
        <p:spPr>
          <a:xfrm>
            <a:off x="9260865" y="5943600"/>
            <a:ext cx="6096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F64341C-B769-3942-23C3-E1CFF5843A4B}"/>
              </a:ext>
            </a:extLst>
          </p:cNvPr>
          <p:cNvCxnSpPr/>
          <p:nvPr/>
        </p:nvCxnSpPr>
        <p:spPr>
          <a:xfrm flipV="1">
            <a:off x="4994712" y="1029764"/>
            <a:ext cx="488644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E424678-304A-FA53-0D48-33EEABBCA9F3}"/>
              </a:ext>
            </a:extLst>
          </p:cNvPr>
          <p:cNvSpPr txBox="1"/>
          <p:nvPr/>
        </p:nvSpPr>
        <p:spPr>
          <a:xfrm>
            <a:off x="6598804" y="500390"/>
            <a:ext cx="202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Sequence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976878F-901D-1887-3D20-FD6209F8A919}"/>
              </a:ext>
            </a:extLst>
          </p:cNvPr>
          <p:cNvCxnSpPr>
            <a:cxnSpLocks/>
          </p:cNvCxnSpPr>
          <p:nvPr/>
        </p:nvCxnSpPr>
        <p:spPr>
          <a:xfrm flipH="1">
            <a:off x="4419600" y="2036330"/>
            <a:ext cx="0" cy="15373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6788F6E-5DE4-E378-DB9C-90F54B99BECA}"/>
              </a:ext>
            </a:extLst>
          </p:cNvPr>
          <p:cNvSpPr txBox="1"/>
          <p:nvPr/>
        </p:nvSpPr>
        <p:spPr>
          <a:xfrm rot="16200000">
            <a:off x="3150575" y="2508553"/>
            <a:ext cx="202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Character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FC6ACD-530E-33D0-E747-0C67DBC08420}"/>
              </a:ext>
            </a:extLst>
          </p:cNvPr>
          <p:cNvSpPr txBox="1"/>
          <p:nvPr/>
        </p:nvSpPr>
        <p:spPr>
          <a:xfrm>
            <a:off x="4554103" y="170845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C42B4B5-6E7C-5BC5-4A09-3DF3BE6CABDF}"/>
              </a:ext>
            </a:extLst>
          </p:cNvPr>
          <p:cNvSpPr txBox="1"/>
          <p:nvPr/>
        </p:nvSpPr>
        <p:spPr>
          <a:xfrm>
            <a:off x="4536470" y="2241853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218A41B-7B42-0A4E-FDEC-E31559658480}"/>
              </a:ext>
            </a:extLst>
          </p:cNvPr>
          <p:cNvSpPr txBox="1"/>
          <p:nvPr/>
        </p:nvSpPr>
        <p:spPr>
          <a:xfrm>
            <a:off x="4534065" y="2763968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ED1AFBA-596D-C9E7-06AD-B4CB319DEDAA}"/>
              </a:ext>
            </a:extLst>
          </p:cNvPr>
          <p:cNvSpPr txBox="1"/>
          <p:nvPr/>
        </p:nvSpPr>
        <p:spPr>
          <a:xfrm>
            <a:off x="4398611" y="3308653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60C336F-A509-EE61-DE6F-39A1572AF1B2}"/>
              </a:ext>
            </a:extLst>
          </p:cNvPr>
          <p:cNvSpPr txBox="1"/>
          <p:nvPr/>
        </p:nvSpPr>
        <p:spPr>
          <a:xfrm>
            <a:off x="4491048" y="436491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48C7321-76BE-742A-AEFA-85400625B826}"/>
              </a:ext>
            </a:extLst>
          </p:cNvPr>
          <p:cNvSpPr txBox="1"/>
          <p:nvPr/>
        </p:nvSpPr>
        <p:spPr>
          <a:xfrm>
            <a:off x="4473415" y="489831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DA9E1BB-EC06-98B5-B899-0F20E0C8D299}"/>
              </a:ext>
            </a:extLst>
          </p:cNvPr>
          <p:cNvSpPr txBox="1"/>
          <p:nvPr/>
        </p:nvSpPr>
        <p:spPr>
          <a:xfrm>
            <a:off x="4471010" y="5420429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0E09F8-1929-5761-131F-4932228986BE}"/>
              </a:ext>
            </a:extLst>
          </p:cNvPr>
          <p:cNvSpPr txBox="1"/>
          <p:nvPr/>
        </p:nvSpPr>
        <p:spPr>
          <a:xfrm>
            <a:off x="4335556" y="5965114"/>
            <a:ext cx="65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End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370D817-0CF3-5F10-BCE5-F19CB6AE2494}"/>
              </a:ext>
            </a:extLst>
          </p:cNvPr>
          <p:cNvSpPr txBox="1"/>
          <p:nvPr/>
        </p:nvSpPr>
        <p:spPr>
          <a:xfrm>
            <a:off x="9849769" y="2064089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hot encoding of characters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8FA1519-043A-94F0-3E37-52718724AEF2}"/>
                  </a:ext>
                </a:extLst>
              </p:cNvPr>
              <p:cNvSpPr txBox="1"/>
              <p:nvPr/>
            </p:nvSpPr>
            <p:spPr>
              <a:xfrm>
                <a:off x="770510" y="4898314"/>
                <a:ext cx="2270814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8FA1519-043A-94F0-3E37-52718724A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10" y="4898314"/>
                <a:ext cx="2270814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3D47E20-65B2-A93A-7AD4-78E5254D25B1}"/>
                  </a:ext>
                </a:extLst>
              </p14:cNvPr>
              <p14:cNvContentPartPr/>
              <p14:nvPr/>
            </p14:nvContentPartPr>
            <p14:xfrm>
              <a:off x="1469160" y="394560"/>
              <a:ext cx="10428840" cy="5439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3D47E20-65B2-A93A-7AD4-78E5254D25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9800" y="385200"/>
                <a:ext cx="10447560" cy="5458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308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SMILES Generative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15EF6-6018-415A-837B-4554DD85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09600"/>
            <a:ext cx="10058400" cy="5670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FA0BC8-30AD-4376-89F4-A31ED57A4776}"/>
              </a:ext>
            </a:extLst>
          </p:cNvPr>
          <p:cNvSpPr/>
          <p:nvPr/>
        </p:nvSpPr>
        <p:spPr>
          <a:xfrm>
            <a:off x="1752600" y="6523982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Roboto"/>
              </a:rPr>
              <a:t>ACS Cent. Sci.</a:t>
            </a:r>
            <a:r>
              <a:rPr lang="en-US" dirty="0">
                <a:latin typeface="Roboto"/>
              </a:rPr>
              <a:t> 2018, 4, 2, 268–276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EEC36-DC61-6779-A88D-B77195F9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877" y="5631629"/>
            <a:ext cx="5894594" cy="12044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2EC356-F9A3-2EC2-F19D-4902FF558F30}"/>
                  </a:ext>
                </a:extLst>
              </p14:cNvPr>
              <p14:cNvContentPartPr/>
              <p14:nvPr/>
            </p14:nvContentPartPr>
            <p14:xfrm>
              <a:off x="3035880" y="2271600"/>
              <a:ext cx="3039840" cy="394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2EC356-F9A3-2EC2-F19D-4902FF558F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520" y="2262240"/>
                <a:ext cx="3058560" cy="3961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683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SMILES Generative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99845-6EA2-4767-ABC1-0064DC1B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42" y="850767"/>
            <a:ext cx="8090316" cy="5156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5E12A-824B-4944-94C1-256E03F94B0A}"/>
              </a:ext>
            </a:extLst>
          </p:cNvPr>
          <p:cNvSpPr/>
          <p:nvPr/>
        </p:nvSpPr>
        <p:spPr>
          <a:xfrm>
            <a:off x="1752600" y="6488668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Roboto"/>
              </a:rPr>
              <a:t>ACS Cent. Sci.</a:t>
            </a:r>
            <a:r>
              <a:rPr lang="en-US" dirty="0">
                <a:latin typeface="Roboto"/>
              </a:rPr>
              <a:t> 2018, 4, 2, 268–276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4D2CF0-CCD4-E606-27F5-4C4A461BCBE5}"/>
                  </a:ext>
                </a:extLst>
              </p14:cNvPr>
              <p14:cNvContentPartPr/>
              <p14:nvPr/>
            </p14:nvContentPartPr>
            <p14:xfrm>
              <a:off x="2234880" y="801000"/>
              <a:ext cx="8801280" cy="600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4D2CF0-CCD4-E606-27F5-4C4A461BCB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520" y="791640"/>
                <a:ext cx="8820000" cy="6021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228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SMILES reaction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BFBC2-2FDF-4A3D-A936-26837DC5A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199"/>
            <a:ext cx="11049000" cy="5016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573BA2-9E10-4B23-8F75-3D51DECD2D49}"/>
              </a:ext>
            </a:extLst>
          </p:cNvPr>
          <p:cNvSpPr/>
          <p:nvPr/>
        </p:nvSpPr>
        <p:spPr>
          <a:xfrm>
            <a:off x="1745387" y="6523982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Roboto"/>
              </a:rPr>
              <a:t>ACS Cent. Sci.</a:t>
            </a:r>
            <a:r>
              <a:rPr lang="en-US" b="1" dirty="0">
                <a:latin typeface="Roboto"/>
              </a:rPr>
              <a:t> 2019, 5, 9, 1572–1583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06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smiles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40211-EB60-B0C2-F11B-580933F634EC}"/>
              </a:ext>
            </a:extLst>
          </p:cNvPr>
          <p:cNvSpPr txBox="1"/>
          <p:nvPr/>
        </p:nvSpPr>
        <p:spPr>
          <a:xfrm>
            <a:off x="1551994" y="1600428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C1</a:t>
            </a:r>
            <a:r>
              <a:rPr lang="en-US" sz="3200" dirty="0">
                <a:solidFill>
                  <a:schemeClr val="accent1"/>
                </a:solidFill>
              </a:rPr>
              <a:t>C</a:t>
            </a:r>
            <a:r>
              <a:rPr lang="en-US" sz="3200" dirty="0">
                <a:solidFill>
                  <a:schemeClr val="accent2"/>
                </a:solidFill>
              </a:rPr>
              <a:t>C</a:t>
            </a:r>
            <a:r>
              <a:rPr lang="en-US" sz="3200" dirty="0">
                <a:solidFill>
                  <a:schemeClr val="accent3"/>
                </a:solidFill>
              </a:rPr>
              <a:t>C</a:t>
            </a:r>
            <a:r>
              <a:rPr lang="en-US" sz="3200" dirty="0">
                <a:solidFill>
                  <a:schemeClr val="accent4"/>
                </a:solidFill>
              </a:rPr>
              <a:t>C</a:t>
            </a:r>
            <a:r>
              <a:rPr lang="en-US" sz="3200" dirty="0">
                <a:solidFill>
                  <a:schemeClr val="accent5"/>
                </a:solidFill>
              </a:rPr>
              <a:t>C1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1F640C-46BB-1DB8-7105-7830F3B92904}"/>
              </a:ext>
            </a:extLst>
          </p:cNvPr>
          <p:cNvCxnSpPr>
            <a:cxnSpLocks/>
          </p:cNvCxnSpPr>
          <p:nvPr/>
        </p:nvCxnSpPr>
        <p:spPr>
          <a:xfrm flipH="1">
            <a:off x="1908048" y="2840736"/>
            <a:ext cx="451104" cy="262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2F7B7D-A9EB-4665-E276-6459F4D7C6D5}"/>
              </a:ext>
            </a:extLst>
          </p:cNvPr>
          <p:cNvCxnSpPr>
            <a:cxnSpLocks/>
          </p:cNvCxnSpPr>
          <p:nvPr/>
        </p:nvCxnSpPr>
        <p:spPr>
          <a:xfrm flipV="1">
            <a:off x="1752079" y="3429000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5FE375-E829-788D-FC26-60FD7C172202}"/>
              </a:ext>
            </a:extLst>
          </p:cNvPr>
          <p:cNvCxnSpPr>
            <a:cxnSpLocks/>
          </p:cNvCxnSpPr>
          <p:nvPr/>
        </p:nvCxnSpPr>
        <p:spPr>
          <a:xfrm flipH="1" flipV="1">
            <a:off x="2671570" y="2858689"/>
            <a:ext cx="448056" cy="265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086784-D79B-74B8-0C6C-5703EB6316E0}"/>
              </a:ext>
            </a:extLst>
          </p:cNvPr>
          <p:cNvSpPr txBox="1"/>
          <p:nvPr/>
        </p:nvSpPr>
        <p:spPr>
          <a:xfrm>
            <a:off x="2320792" y="2488432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65F4B-23DA-981A-0939-572207A3E0ED}"/>
              </a:ext>
            </a:extLst>
          </p:cNvPr>
          <p:cNvSpPr txBox="1"/>
          <p:nvPr/>
        </p:nvSpPr>
        <p:spPr>
          <a:xfrm>
            <a:off x="1573511" y="2938970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76D72-E5B1-B03B-E8A1-C940D95495AC}"/>
              </a:ext>
            </a:extLst>
          </p:cNvPr>
          <p:cNvSpPr txBox="1"/>
          <p:nvPr/>
        </p:nvSpPr>
        <p:spPr>
          <a:xfrm>
            <a:off x="1561841" y="393566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A4956-7E34-54C2-92C4-B9FE3D937867}"/>
              </a:ext>
            </a:extLst>
          </p:cNvPr>
          <p:cNvSpPr txBox="1"/>
          <p:nvPr/>
        </p:nvSpPr>
        <p:spPr>
          <a:xfrm>
            <a:off x="2303767" y="437974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979EB8-33A4-F00D-E027-9E4B82A6C903}"/>
              </a:ext>
            </a:extLst>
          </p:cNvPr>
          <p:cNvSpPr txBox="1"/>
          <p:nvPr/>
        </p:nvSpPr>
        <p:spPr>
          <a:xfrm>
            <a:off x="3062719" y="390893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3C90A9-3ABA-4C3D-CEA0-71DD1F47CEC1}"/>
              </a:ext>
            </a:extLst>
          </p:cNvPr>
          <p:cNvSpPr txBox="1"/>
          <p:nvPr/>
        </p:nvSpPr>
        <p:spPr>
          <a:xfrm>
            <a:off x="3062719" y="2934865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D21422-2447-A941-9275-538E5B2DE224}"/>
              </a:ext>
            </a:extLst>
          </p:cNvPr>
          <p:cNvCxnSpPr>
            <a:cxnSpLocks/>
          </p:cNvCxnSpPr>
          <p:nvPr/>
        </p:nvCxnSpPr>
        <p:spPr>
          <a:xfrm flipH="1">
            <a:off x="2652502" y="4306368"/>
            <a:ext cx="451104" cy="262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09A7BF-60F5-01C0-468A-C9CB5C64597E}"/>
              </a:ext>
            </a:extLst>
          </p:cNvPr>
          <p:cNvCxnSpPr>
            <a:cxnSpLocks/>
          </p:cNvCxnSpPr>
          <p:nvPr/>
        </p:nvCxnSpPr>
        <p:spPr>
          <a:xfrm flipH="1" flipV="1">
            <a:off x="1865747" y="4326298"/>
            <a:ext cx="448056" cy="265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8E469D-92F0-9540-C757-17C0649A16C7}"/>
              </a:ext>
            </a:extLst>
          </p:cNvPr>
          <p:cNvCxnSpPr>
            <a:cxnSpLocks/>
          </p:cNvCxnSpPr>
          <p:nvPr/>
        </p:nvCxnSpPr>
        <p:spPr>
          <a:xfrm flipV="1">
            <a:off x="3252958" y="3371088"/>
            <a:ext cx="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A0619E-D269-A19B-82B1-4373B28B394C}"/>
              </a:ext>
            </a:extLst>
          </p:cNvPr>
          <p:cNvSpPr txBox="1"/>
          <p:nvPr/>
        </p:nvSpPr>
        <p:spPr>
          <a:xfrm>
            <a:off x="2539102" y="26061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B5C7A9-BD2E-181B-C582-55BBD3DDCDEE}"/>
              </a:ext>
            </a:extLst>
          </p:cNvPr>
          <p:cNvSpPr txBox="1"/>
          <p:nvPr/>
        </p:nvSpPr>
        <p:spPr>
          <a:xfrm>
            <a:off x="2875285" y="281515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BD4E6A-A5A7-64CC-0368-43CBD23E37C3}"/>
              </a:ext>
            </a:extLst>
          </p:cNvPr>
          <p:cNvSpPr txBox="1"/>
          <p:nvPr/>
        </p:nvSpPr>
        <p:spPr>
          <a:xfrm>
            <a:off x="4571999" y="1828800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Numbers indicate ring bonds. So there always needs to be at least 2 of the same numbers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63D52D-695E-3FEC-DB9B-F308A6A56AF8}"/>
              </a:ext>
            </a:extLst>
          </p:cNvPr>
          <p:cNvSpPr txBox="1"/>
          <p:nvPr/>
        </p:nvSpPr>
        <p:spPr>
          <a:xfrm>
            <a:off x="6553200" y="3502167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C1CCCCC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F9CFA1-EB4A-3E8C-AF60-4C3716722ED4}"/>
              </a:ext>
            </a:extLst>
          </p:cNvPr>
          <p:cNvSpPr txBox="1"/>
          <p:nvPr/>
        </p:nvSpPr>
        <p:spPr>
          <a:xfrm>
            <a:off x="4017661" y="4329864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Invalid.  Ring bond is not completed.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FCCF5D-9478-1D87-40B1-7966F99D4084}"/>
                  </a:ext>
                </a:extLst>
              </p14:cNvPr>
              <p14:cNvContentPartPr/>
              <p14:nvPr/>
            </p14:nvContentPartPr>
            <p14:xfrm>
              <a:off x="1584000" y="961560"/>
              <a:ext cx="10481760" cy="523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FCCF5D-9478-1D87-40B1-7966F99D40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4640" y="952200"/>
                <a:ext cx="10500480" cy="5255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99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73BA2-9E10-4B23-8F75-3D51DECD2D49}"/>
              </a:ext>
            </a:extLst>
          </p:cNvPr>
          <p:cNvSpPr/>
          <p:nvPr/>
        </p:nvSpPr>
        <p:spPr>
          <a:xfrm>
            <a:off x="1745387" y="6523982"/>
            <a:ext cx="624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Roboto"/>
              </a:rPr>
              <a:t>Machine Learning: Science and Technology </a:t>
            </a:r>
            <a:r>
              <a:rPr lang="en-US" dirty="0">
                <a:latin typeface="Roboto"/>
              </a:rPr>
              <a:t> </a:t>
            </a:r>
            <a:r>
              <a:rPr lang="en-US" b="1" dirty="0">
                <a:latin typeface="Roboto"/>
              </a:rPr>
              <a:t>2020</a:t>
            </a:r>
            <a:r>
              <a:rPr lang="en-US" dirty="0">
                <a:latin typeface="Roboto"/>
              </a:rPr>
              <a:t>,</a:t>
            </a:r>
            <a:r>
              <a:rPr lang="en-US" i="1" dirty="0">
                <a:latin typeface="Roboto"/>
              </a:rPr>
              <a:t> 1</a:t>
            </a:r>
            <a:r>
              <a:rPr lang="en-US" dirty="0">
                <a:latin typeface="Roboto"/>
              </a:rPr>
              <a:t>, 045024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61641-0A4D-6FE8-D662-D51F5875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002" y="679"/>
            <a:ext cx="7186741" cy="1435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DB1A1-C706-2F98-4B7E-07625E5F9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058"/>
          <a:stretch/>
        </p:blipFill>
        <p:spPr>
          <a:xfrm>
            <a:off x="260630" y="1526784"/>
            <a:ext cx="4324211" cy="106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F8CDD-98B5-FBF8-F075-46794A9C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814046"/>
            <a:ext cx="6810730" cy="4659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4A8B-DA8E-407A-CEB1-1610A30B0D84}"/>
              </a:ext>
            </a:extLst>
          </p:cNvPr>
          <p:cNvSpPr txBox="1"/>
          <p:nvPr/>
        </p:nvSpPr>
        <p:spPr>
          <a:xfrm>
            <a:off x="275871" y="3124200"/>
            <a:ext cx="47533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atom after [ring] indicates the number of atoms it needs to go back to connect.</a:t>
            </a:r>
          </a:p>
          <a:p>
            <a:endParaRPr lang="en-US" sz="2400" dirty="0"/>
          </a:p>
          <a:p>
            <a:r>
              <a:rPr lang="en-US" sz="2400" dirty="0"/>
              <a:t>The atom after [branch] indicates the number of atoms it needs to go forward to connect.</a:t>
            </a:r>
          </a:p>
          <a:p>
            <a:r>
              <a:rPr lang="en-US" sz="2400" dirty="0"/>
              <a:t>String is always valid.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FF9207-06AC-4DF3-DD38-54D8F4FA0D33}"/>
                  </a:ext>
                </a:extLst>
              </p14:cNvPr>
              <p14:cNvContentPartPr/>
              <p14:nvPr/>
            </p14:nvContentPartPr>
            <p14:xfrm>
              <a:off x="865800" y="3240360"/>
              <a:ext cx="9594720" cy="3342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FF9207-06AC-4DF3-DD38-54D8F4FA0D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440" y="3231000"/>
                <a:ext cx="9613440" cy="336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516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361291" y="3044281"/>
            <a:ext cx="580293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Molecular Graph theory</a:t>
            </a:r>
          </a:p>
        </p:txBody>
      </p:sp>
    </p:spTree>
    <p:extLst>
      <p:ext uri="{BB962C8B-B14F-4D97-AF65-F5344CB8AC3E}">
        <p14:creationId xmlns:p14="http://schemas.microsoft.com/office/powerpoint/2010/main" val="32869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BCFDB73B-4884-0978-CE77-5A085CFB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7" y="1658682"/>
            <a:ext cx="3731548" cy="28710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8572C1-127F-4EC9-821A-4C323662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Molecular Graph Theory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3326-6878-4751-A210-9D481BAA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AB754D-9713-4B50-957C-F28594287150}"/>
                  </a:ext>
                </a:extLst>
              </p:cNvPr>
              <p:cNvSpPr txBox="1"/>
              <p:nvPr/>
            </p:nvSpPr>
            <p:spPr>
              <a:xfrm>
                <a:off x="8549182" y="1088142"/>
                <a:ext cx="182646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/>
                  <a:t>Bond=Edge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AB754D-9713-4B50-957C-F2859428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182" y="1088142"/>
                <a:ext cx="1826462" cy="1200329"/>
              </a:xfrm>
              <a:prstGeom prst="rect">
                <a:avLst/>
              </a:prstGeom>
              <a:blipFill>
                <a:blip r:embed="rId3"/>
                <a:stretch>
                  <a:fillRect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77A22B-B10D-4752-8979-C5B2FA0727CC}"/>
                  </a:ext>
                </a:extLst>
              </p:cNvPr>
              <p:cNvSpPr txBox="1"/>
              <p:nvPr/>
            </p:nvSpPr>
            <p:spPr>
              <a:xfrm>
                <a:off x="5059303" y="995750"/>
                <a:ext cx="186454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/>
                  <a:t>Atom=Vertex</a:t>
                </a:r>
              </a:p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𝑣𝑓</m:t>
                            </m:r>
                          </m:sub>
                        </m:sSub>
                      </m:sup>
                    </m:sSup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77A22B-B10D-4752-8979-C5B2FA07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303" y="995750"/>
                <a:ext cx="1864549" cy="1200329"/>
              </a:xfrm>
              <a:prstGeom prst="rect">
                <a:avLst/>
              </a:prstGeom>
              <a:blipFill>
                <a:blip r:embed="rId4"/>
                <a:stretch>
                  <a:fillRect l="-4575" t="-4061" r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EE7CBE-C8F8-2486-BD49-70B1521452DD}"/>
              </a:ext>
            </a:extLst>
          </p:cNvPr>
          <p:cNvSpPr txBox="1"/>
          <p:nvPr/>
        </p:nvSpPr>
        <p:spPr>
          <a:xfrm>
            <a:off x="1066183" y="292715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990D28-0F15-29CE-89C7-B79EDFB2B874}"/>
              </a:ext>
            </a:extLst>
          </p:cNvPr>
          <p:cNvSpPr txBox="1"/>
          <p:nvPr/>
        </p:nvSpPr>
        <p:spPr>
          <a:xfrm>
            <a:off x="526189" y="3862954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4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A51896-5AE2-FD72-C438-4132147D340B}"/>
              </a:ext>
            </a:extLst>
          </p:cNvPr>
          <p:cNvSpPr txBox="1"/>
          <p:nvPr/>
        </p:nvSpPr>
        <p:spPr>
          <a:xfrm>
            <a:off x="3090433" y="2008305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5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482F1C-7074-43C8-3D9F-1A7202E7FAEC}"/>
              </a:ext>
            </a:extLst>
          </p:cNvPr>
          <p:cNvSpPr txBox="1"/>
          <p:nvPr/>
        </p:nvSpPr>
        <p:spPr>
          <a:xfrm>
            <a:off x="3099569" y="386121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6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739B53-204C-AB7E-67E6-C011D52C60E0}"/>
              </a:ext>
            </a:extLst>
          </p:cNvPr>
          <p:cNvSpPr txBox="1"/>
          <p:nvPr/>
        </p:nvSpPr>
        <p:spPr>
          <a:xfrm>
            <a:off x="2518341" y="2919734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2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0E514A-73AE-1252-27B4-526A45A0EFA7}"/>
              </a:ext>
            </a:extLst>
          </p:cNvPr>
          <p:cNvSpPr txBox="1"/>
          <p:nvPr/>
        </p:nvSpPr>
        <p:spPr>
          <a:xfrm>
            <a:off x="507593" y="2031647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3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3AED2E-7000-1F36-41D9-B693AFB741C5}"/>
              </a:ext>
            </a:extLst>
          </p:cNvPr>
          <p:cNvSpPr txBox="1"/>
          <p:nvPr/>
        </p:nvSpPr>
        <p:spPr>
          <a:xfrm>
            <a:off x="808213" y="2477074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2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748803-256E-7769-1CEE-4931A5A117F4}"/>
              </a:ext>
            </a:extLst>
          </p:cNvPr>
          <p:cNvSpPr txBox="1"/>
          <p:nvPr/>
        </p:nvSpPr>
        <p:spPr>
          <a:xfrm>
            <a:off x="781038" y="3415788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3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F39569-723D-0D2C-2CF9-7B40D53A560E}"/>
              </a:ext>
            </a:extLst>
          </p:cNvPr>
          <p:cNvSpPr txBox="1"/>
          <p:nvPr/>
        </p:nvSpPr>
        <p:spPr>
          <a:xfrm>
            <a:off x="2813777" y="3418331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5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6EF030-C9F7-EBEB-1FFB-A5F4C60934D7}"/>
              </a:ext>
            </a:extLst>
          </p:cNvPr>
          <p:cNvSpPr txBox="1"/>
          <p:nvPr/>
        </p:nvSpPr>
        <p:spPr>
          <a:xfrm>
            <a:off x="2838899" y="248088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4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B2B02-A122-9604-B767-AE0C059991EA}"/>
                  </a:ext>
                </a:extLst>
              </p:cNvPr>
              <p:cNvSpPr txBox="1"/>
              <p:nvPr/>
            </p:nvSpPr>
            <p:spPr>
              <a:xfrm>
                <a:off x="7081372" y="2408536"/>
                <a:ext cx="4084320" cy="173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4B2B02-A122-9604-B767-AE0C0599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372" y="2408536"/>
                <a:ext cx="4084320" cy="173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0EBD2F-EF3D-26EA-E7FE-8A32C2D8EA3A}"/>
                  </a:ext>
                </a:extLst>
              </p:cNvPr>
              <p:cNvSpPr txBox="1"/>
              <p:nvPr/>
            </p:nvSpPr>
            <p:spPr>
              <a:xfrm>
                <a:off x="3588243" y="2464923"/>
                <a:ext cx="4084320" cy="1753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0EBD2F-EF3D-26EA-E7FE-8A32C2D8E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43" y="2464923"/>
                <a:ext cx="4084320" cy="1753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B969451C-F551-A65C-645C-99F82C75FD7E}"/>
              </a:ext>
            </a:extLst>
          </p:cNvPr>
          <p:cNvSpPr txBox="1"/>
          <p:nvPr/>
        </p:nvSpPr>
        <p:spPr>
          <a:xfrm>
            <a:off x="1825249" y="292715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18728D-B354-3058-B6F6-8D8364A16337}"/>
                  </a:ext>
                </a:extLst>
              </p:cNvPr>
              <p:cNvSpPr txBox="1"/>
              <p:nvPr/>
            </p:nvSpPr>
            <p:spPr>
              <a:xfrm>
                <a:off x="3468755" y="4981990"/>
                <a:ext cx="17427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Connectivity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18728D-B354-3058-B6F6-8D8364A1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755" y="4981990"/>
                <a:ext cx="1742785" cy="830997"/>
              </a:xfrm>
              <a:prstGeom prst="rect">
                <a:avLst/>
              </a:prstGeom>
              <a:blipFill>
                <a:blip r:embed="rId7"/>
                <a:stretch>
                  <a:fillRect l="-4895" t="-5839" r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F76AE3-29A0-6731-B03A-2634B1DBC7A6}"/>
                  </a:ext>
                </a:extLst>
              </p:cNvPr>
              <p:cNvSpPr txBox="1"/>
              <p:nvPr/>
            </p:nvSpPr>
            <p:spPr>
              <a:xfrm>
                <a:off x="5242020" y="4543857"/>
                <a:ext cx="3281628" cy="1707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 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F76AE3-29A0-6731-B03A-2634B1DBC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020" y="4543857"/>
                <a:ext cx="3281628" cy="1707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5B8891-035D-A071-801D-7DDEE375478C}"/>
                  </a:ext>
                </a:extLst>
              </p:cNvPr>
              <p:cNvSpPr txBox="1"/>
              <p:nvPr/>
            </p:nvSpPr>
            <p:spPr>
              <a:xfrm>
                <a:off x="8513323" y="4531484"/>
                <a:ext cx="3281628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 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5B8891-035D-A071-801D-7DDEE3754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323" y="4531484"/>
                <a:ext cx="3281628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09B54C-0327-AFF8-CFC8-8C700BF866BD}"/>
                  </a:ext>
                </a:extLst>
              </p14:cNvPr>
              <p14:cNvContentPartPr/>
              <p14:nvPr/>
            </p14:nvContentPartPr>
            <p14:xfrm>
              <a:off x="1442520" y="92880"/>
              <a:ext cx="9268200" cy="185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09B54C-0327-AFF8-CFC8-8C700BF866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3160" y="83520"/>
                <a:ext cx="9286920" cy="18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9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8572C1-127F-4EC9-821A-4C323662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3326-6878-4751-A210-9D481BAA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560BEF-A7BF-4A36-9412-62E840423767}"/>
              </a:ext>
            </a:extLst>
          </p:cNvPr>
          <p:cNvSpPr txBox="1"/>
          <p:nvPr/>
        </p:nvSpPr>
        <p:spPr>
          <a:xfrm>
            <a:off x="4626843" y="1447800"/>
            <a:ext cx="34628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Vertex Features</a:t>
            </a:r>
          </a:p>
          <a:p>
            <a:r>
              <a:rPr lang="en-US" sz="2800" dirty="0"/>
              <a:t>Symbol</a:t>
            </a:r>
          </a:p>
          <a:p>
            <a:r>
              <a:rPr lang="en-US" sz="2800" dirty="0"/>
              <a:t>Hybridization</a:t>
            </a:r>
          </a:p>
          <a:p>
            <a:r>
              <a:rPr lang="en-US" sz="2800" dirty="0"/>
              <a:t>Total degree</a:t>
            </a:r>
          </a:p>
          <a:p>
            <a:r>
              <a:rPr lang="en-US" sz="2800" dirty="0"/>
              <a:t>Number of H neighbor</a:t>
            </a:r>
          </a:p>
          <a:p>
            <a:r>
              <a:rPr lang="en-US" sz="2800" dirty="0"/>
              <a:t>Aromaticity</a:t>
            </a:r>
          </a:p>
          <a:p>
            <a:r>
              <a:rPr lang="en-US" sz="2800" dirty="0"/>
              <a:t>Ring size</a:t>
            </a:r>
          </a:p>
          <a:p>
            <a:r>
              <a:rPr lang="en-US" sz="2800" dirty="0"/>
              <a:t>Formal charge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8B618-3072-4956-BA3A-5F2CA924B8A5}"/>
              </a:ext>
            </a:extLst>
          </p:cNvPr>
          <p:cNvSpPr txBox="1"/>
          <p:nvPr/>
        </p:nvSpPr>
        <p:spPr>
          <a:xfrm>
            <a:off x="8703910" y="1499757"/>
            <a:ext cx="25654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Edge Features</a:t>
            </a:r>
          </a:p>
          <a:p>
            <a:r>
              <a:rPr lang="en-US" sz="2800" dirty="0"/>
              <a:t>Bond Type</a:t>
            </a:r>
          </a:p>
          <a:p>
            <a:r>
              <a:rPr lang="en-US" sz="2800" dirty="0"/>
              <a:t>Is it conjugated?</a:t>
            </a:r>
          </a:p>
          <a:p>
            <a:r>
              <a:rPr lang="en-US" sz="2800" dirty="0"/>
              <a:t>Stereochemistry</a:t>
            </a:r>
          </a:p>
          <a:p>
            <a:r>
              <a:rPr lang="en-US" sz="2800" dirty="0"/>
              <a:t>Ring</a:t>
            </a:r>
          </a:p>
          <a:p>
            <a:r>
              <a:rPr lang="en-US" sz="2800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C8C8F-10BC-9CE2-2CD1-80C618618BA5}"/>
              </a:ext>
            </a:extLst>
          </p:cNvPr>
          <p:cNvSpPr txBox="1"/>
          <p:nvPr/>
        </p:nvSpPr>
        <p:spPr>
          <a:xfrm>
            <a:off x="2175630" y="5437941"/>
            <a:ext cx="8757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some cases, H isn’t considered as vertex, as “Number of H neighbor” encodes this information already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60E7D4-ACC8-6792-BF1B-05F30DED6415}"/>
              </a:ext>
            </a:extLst>
          </p:cNvPr>
          <p:cNvCxnSpPr/>
          <p:nvPr/>
        </p:nvCxnSpPr>
        <p:spPr>
          <a:xfrm>
            <a:off x="7347161" y="3630988"/>
            <a:ext cx="148985" cy="1806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D3BC2-3866-7EE8-ADEC-D0908ABB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7" y="1658682"/>
            <a:ext cx="3731548" cy="28710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71FE50-F8D2-7D6B-54EF-28FF85B9BD6F}"/>
              </a:ext>
            </a:extLst>
          </p:cNvPr>
          <p:cNvSpPr txBox="1"/>
          <p:nvPr/>
        </p:nvSpPr>
        <p:spPr>
          <a:xfrm>
            <a:off x="1066183" y="292715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E1B749-96FE-5227-52B7-506691B34AA8}"/>
              </a:ext>
            </a:extLst>
          </p:cNvPr>
          <p:cNvSpPr txBox="1"/>
          <p:nvPr/>
        </p:nvSpPr>
        <p:spPr>
          <a:xfrm>
            <a:off x="2518341" y="2919734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2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F2455A-7FDF-07D1-455B-F43CBF73F7B6}"/>
              </a:ext>
            </a:extLst>
          </p:cNvPr>
          <p:cNvSpPr txBox="1"/>
          <p:nvPr/>
        </p:nvSpPr>
        <p:spPr>
          <a:xfrm>
            <a:off x="1825249" y="292715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4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590FA-5278-47BE-9A2E-7C464E32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Catalyst Activity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E37D-D600-4E97-90C3-03AB66EA6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574BD-C120-42A1-9CD1-4C0BEA5D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981200"/>
            <a:ext cx="3986577" cy="3254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A889E-88E1-4AAF-8E83-65ABB5F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52" y="1128630"/>
            <a:ext cx="7442582" cy="4959605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3CC7977-6C4E-4926-B062-8C57139C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6553200"/>
            <a:ext cx="9641840" cy="30784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1800" dirty="0" err="1"/>
              <a:t>Appl</a:t>
            </a:r>
            <a:r>
              <a:rPr lang="fr-FR" sz="1800" dirty="0"/>
              <a:t>. </a:t>
            </a:r>
            <a:r>
              <a:rPr lang="fr-FR" sz="1800" dirty="0" err="1"/>
              <a:t>Catal</a:t>
            </a:r>
            <a:r>
              <a:rPr lang="fr-FR" sz="1800" dirty="0"/>
              <a:t>. B. Env. </a:t>
            </a:r>
            <a:r>
              <a:rPr lang="fr-FR" sz="1800" b="1" dirty="0"/>
              <a:t>2020</a:t>
            </a:r>
            <a:r>
              <a:rPr lang="fr-FR" sz="1800" dirty="0"/>
              <a:t>, </a:t>
            </a:r>
            <a:r>
              <a:rPr lang="fr-FR" sz="1800" i="1" dirty="0"/>
              <a:t>263</a:t>
            </a:r>
            <a:r>
              <a:rPr lang="fr-FR" sz="1800" dirty="0"/>
              <a:t>,  118257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50361F-2A4B-D77A-BE4C-34FC01EC5C74}"/>
                  </a:ext>
                </a:extLst>
              </p14:cNvPr>
              <p14:cNvContentPartPr/>
              <p14:nvPr/>
            </p14:nvContentPartPr>
            <p14:xfrm>
              <a:off x="4133880" y="660240"/>
              <a:ext cx="4835160" cy="557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50361F-2A4B-D77A-BE4C-34FC01EC5C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4520" y="650880"/>
                <a:ext cx="4853880" cy="55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442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8572C1-127F-4EC9-821A-4C323662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93326-6878-4751-A210-9D481BAA7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AB754D-9713-4B50-957C-F28594287150}"/>
                  </a:ext>
                </a:extLst>
              </p:cNvPr>
              <p:cNvSpPr txBox="1"/>
              <p:nvPr/>
            </p:nvSpPr>
            <p:spPr>
              <a:xfrm>
                <a:off x="6363527" y="398064"/>
                <a:ext cx="18264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/>
                  <a:t>Bond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AB754D-9713-4B50-957C-F28594287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527" y="398064"/>
                <a:ext cx="1826462" cy="830997"/>
              </a:xfrm>
              <a:prstGeom prst="rect">
                <a:avLst/>
              </a:prstGeom>
              <a:blipFill>
                <a:blip r:embed="rId2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77A22B-B10D-4752-8979-C5B2FA0727CC}"/>
                  </a:ext>
                </a:extLst>
              </p:cNvPr>
              <p:cNvSpPr txBox="1"/>
              <p:nvPr/>
            </p:nvSpPr>
            <p:spPr>
              <a:xfrm>
                <a:off x="3635748" y="341569"/>
                <a:ext cx="18424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/>
                  <a:t>Atom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77A22B-B10D-4752-8979-C5B2FA072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748" y="341569"/>
                <a:ext cx="1842492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18728D-B354-3058-B6F6-8D8364A16337}"/>
                  </a:ext>
                </a:extLst>
              </p:cNvPr>
              <p:cNvSpPr txBox="1"/>
              <p:nvPr/>
            </p:nvSpPr>
            <p:spPr>
              <a:xfrm>
                <a:off x="8893224" y="433832"/>
                <a:ext cx="17427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Connectivity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18728D-B354-3058-B6F6-8D8364A1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224" y="433832"/>
                <a:ext cx="1742785" cy="830997"/>
              </a:xfrm>
              <a:prstGeom prst="rect">
                <a:avLst/>
              </a:prstGeom>
              <a:blipFill>
                <a:blip r:embed="rId4"/>
                <a:stretch>
                  <a:fillRect l="-5245" t="-5882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7EA3783-92AC-FB9D-2AEE-289FC3A4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6600"/>
            <a:ext cx="3731548" cy="28710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AECEC4-CD6F-51BC-4C45-5437C0D7CE3C}"/>
              </a:ext>
            </a:extLst>
          </p:cNvPr>
          <p:cNvSpPr txBox="1"/>
          <p:nvPr/>
        </p:nvSpPr>
        <p:spPr>
          <a:xfrm>
            <a:off x="1224056" y="4545068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1605F-6652-379F-9CC5-59F5439F4AF0}"/>
              </a:ext>
            </a:extLst>
          </p:cNvPr>
          <p:cNvSpPr txBox="1"/>
          <p:nvPr/>
        </p:nvSpPr>
        <p:spPr>
          <a:xfrm>
            <a:off x="684062" y="5480872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4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C0B171-65F5-51A1-FA90-F7B2CE350576}"/>
              </a:ext>
            </a:extLst>
          </p:cNvPr>
          <p:cNvSpPr txBox="1"/>
          <p:nvPr/>
        </p:nvSpPr>
        <p:spPr>
          <a:xfrm>
            <a:off x="3248306" y="362622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5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24CCCE-9592-3BEE-0779-9E1C5195D910}"/>
              </a:ext>
            </a:extLst>
          </p:cNvPr>
          <p:cNvSpPr txBox="1"/>
          <p:nvPr/>
        </p:nvSpPr>
        <p:spPr>
          <a:xfrm>
            <a:off x="3257442" y="5479131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6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17BD7-AD7F-255E-4C26-762AC60F44B5}"/>
              </a:ext>
            </a:extLst>
          </p:cNvPr>
          <p:cNvSpPr txBox="1"/>
          <p:nvPr/>
        </p:nvSpPr>
        <p:spPr>
          <a:xfrm>
            <a:off x="2676214" y="4537652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2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01C2A4-6550-35EC-323F-5EFE500C032E}"/>
              </a:ext>
            </a:extLst>
          </p:cNvPr>
          <p:cNvSpPr txBox="1"/>
          <p:nvPr/>
        </p:nvSpPr>
        <p:spPr>
          <a:xfrm>
            <a:off x="665466" y="3649565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rgbClr val="00B0F0"/>
                </a:solidFill>
              </a:rPr>
              <a:t>v</a:t>
            </a:r>
            <a:r>
              <a:rPr lang="en-US" sz="2800" b="1" baseline="-25000" dirty="0">
                <a:ln w="9525">
                  <a:noFill/>
                </a:ln>
                <a:solidFill>
                  <a:srgbClr val="00B0F0"/>
                </a:solidFill>
              </a:rPr>
              <a:t>3</a:t>
            </a:r>
            <a:endParaRPr lang="en-US" sz="2800" b="1" dirty="0">
              <a:ln w="9525">
                <a:noFill/>
              </a:ln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2F8C5C-8405-8BD5-667E-24ABFDBC51CF}"/>
              </a:ext>
            </a:extLst>
          </p:cNvPr>
          <p:cNvSpPr txBox="1"/>
          <p:nvPr/>
        </p:nvSpPr>
        <p:spPr>
          <a:xfrm>
            <a:off x="966086" y="4094992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2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9C199B-70A3-11BC-5A21-262AFDA840B5}"/>
              </a:ext>
            </a:extLst>
          </p:cNvPr>
          <p:cNvSpPr txBox="1"/>
          <p:nvPr/>
        </p:nvSpPr>
        <p:spPr>
          <a:xfrm>
            <a:off x="938911" y="503370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3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B2FDD2-3B62-1D67-6D40-392F73642A1D}"/>
              </a:ext>
            </a:extLst>
          </p:cNvPr>
          <p:cNvSpPr txBox="1"/>
          <p:nvPr/>
        </p:nvSpPr>
        <p:spPr>
          <a:xfrm>
            <a:off x="2971650" y="5036249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5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8AF926-9672-B042-7DCE-AEF8DE4BA722}"/>
              </a:ext>
            </a:extLst>
          </p:cNvPr>
          <p:cNvSpPr txBox="1"/>
          <p:nvPr/>
        </p:nvSpPr>
        <p:spPr>
          <a:xfrm>
            <a:off x="2996772" y="4098798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4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31F444-AA65-B589-E1B7-D91449ED6EB5}"/>
              </a:ext>
            </a:extLst>
          </p:cNvPr>
          <p:cNvSpPr txBox="1"/>
          <p:nvPr/>
        </p:nvSpPr>
        <p:spPr>
          <a:xfrm>
            <a:off x="1983122" y="4545068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91440" rtlCol="0" anchor="ctr">
            <a:noAutofit/>
          </a:bodyPr>
          <a:lstStyle/>
          <a:p>
            <a:pPr algn="ctr"/>
            <a:r>
              <a:rPr lang="en-US" sz="2800" b="1" i="1" dirty="0">
                <a:ln w="9525">
                  <a:noFill/>
                </a:ln>
                <a:solidFill>
                  <a:schemeClr val="accent6"/>
                </a:solidFill>
              </a:rPr>
              <a:t>e</a:t>
            </a:r>
            <a:r>
              <a:rPr lang="en-US" sz="2800" b="1" baseline="-25000" dirty="0">
                <a:ln w="9525">
                  <a:noFill/>
                </a:ln>
                <a:solidFill>
                  <a:schemeClr val="accent6"/>
                </a:solidFill>
              </a:rPr>
              <a:t>1</a:t>
            </a:r>
            <a:endParaRPr lang="en-US" sz="2800" b="1" dirty="0">
              <a:ln w="9525">
                <a:noFill/>
              </a:ln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0EF59C-882A-1C94-3126-D04034A81873}"/>
              </a:ext>
            </a:extLst>
          </p:cNvPr>
          <p:cNvGrpSpPr/>
          <p:nvPr/>
        </p:nvGrpSpPr>
        <p:grpSpPr>
          <a:xfrm>
            <a:off x="1452640" y="4176980"/>
            <a:ext cx="321480" cy="310320"/>
            <a:chOff x="1452640" y="4176980"/>
            <a:chExt cx="32148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B7CEA4-0993-CE02-7AAF-33143CC95F3D}"/>
                    </a:ext>
                  </a:extLst>
                </p14:cNvPr>
                <p14:cNvContentPartPr/>
                <p14:nvPr/>
              </p14:nvContentPartPr>
              <p14:xfrm>
                <a:off x="1452640" y="4176980"/>
                <a:ext cx="194760" cy="292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B7CEA4-0993-CE02-7AAF-33143CC95F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6520" y="4170860"/>
                  <a:ext cx="207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84DF50-2762-5213-4174-BF1172968767}"/>
                    </a:ext>
                  </a:extLst>
                </p14:cNvPr>
                <p14:cNvContentPartPr/>
                <p14:nvPr/>
              </p14:nvContentPartPr>
              <p14:xfrm>
                <a:off x="1557400" y="4337540"/>
                <a:ext cx="21672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84DF50-2762-5213-4174-BF11729687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1280" y="4331420"/>
                  <a:ext cx="2289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B650F6-4210-2868-F879-52596F565E12}"/>
              </a:ext>
            </a:extLst>
          </p:cNvPr>
          <p:cNvGrpSpPr/>
          <p:nvPr/>
        </p:nvGrpSpPr>
        <p:grpSpPr>
          <a:xfrm>
            <a:off x="1676560" y="4956020"/>
            <a:ext cx="494280" cy="276840"/>
            <a:chOff x="1676560" y="4956020"/>
            <a:chExt cx="49428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6BAD26-81B5-A68E-C033-C8BAADDC4D8E}"/>
                    </a:ext>
                  </a:extLst>
                </p14:cNvPr>
                <p14:cNvContentPartPr/>
                <p14:nvPr/>
              </p14:nvContentPartPr>
              <p14:xfrm>
                <a:off x="1676560" y="5023700"/>
                <a:ext cx="494280" cy="20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6BAD26-81B5-A68E-C033-C8BAADDC4D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0440" y="5017580"/>
                  <a:ext cx="506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AD28D7-431B-A4A6-D04E-C5887A014432}"/>
                    </a:ext>
                  </a:extLst>
                </p14:cNvPr>
                <p14:cNvContentPartPr/>
                <p14:nvPr/>
              </p14:nvContentPartPr>
              <p14:xfrm>
                <a:off x="1704640" y="4956020"/>
                <a:ext cx="150840" cy="2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AD28D7-431B-A4A6-D04E-C5887A0144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8520" y="4949900"/>
                  <a:ext cx="1630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2104F5-D411-A8EA-730A-EAD584882DF7}"/>
              </a:ext>
            </a:extLst>
          </p:cNvPr>
          <p:cNvGrpSpPr/>
          <p:nvPr/>
        </p:nvGrpSpPr>
        <p:grpSpPr>
          <a:xfrm>
            <a:off x="858280" y="4707980"/>
            <a:ext cx="295200" cy="399600"/>
            <a:chOff x="858280" y="4707980"/>
            <a:chExt cx="29520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9C5DCA-805C-DBD9-AD3C-7A23296F9A41}"/>
                    </a:ext>
                  </a:extLst>
                </p14:cNvPr>
                <p14:cNvContentPartPr/>
                <p14:nvPr/>
              </p14:nvContentPartPr>
              <p14:xfrm>
                <a:off x="858280" y="4743260"/>
                <a:ext cx="254520" cy="36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9C5DCA-805C-DBD9-AD3C-7A23296F9A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2160" y="4737140"/>
                  <a:ext cx="266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5A3B115-B5B1-94EE-B33B-7DEE87DDEC47}"/>
                    </a:ext>
                  </a:extLst>
                </p14:cNvPr>
                <p14:cNvContentPartPr/>
                <p14:nvPr/>
              </p14:nvContentPartPr>
              <p14:xfrm>
                <a:off x="996880" y="4707980"/>
                <a:ext cx="156600" cy="18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5A3B115-B5B1-94EE-B33B-7DEE87DDEC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0760" y="4701860"/>
                  <a:ext cx="1688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CBF9730-2927-0A9A-2DB2-63525D1660C0}"/>
              </a:ext>
            </a:extLst>
          </p:cNvPr>
          <p:cNvGrpSpPr/>
          <p:nvPr/>
        </p:nvGrpSpPr>
        <p:grpSpPr>
          <a:xfrm>
            <a:off x="1341400" y="3793220"/>
            <a:ext cx="539640" cy="678960"/>
            <a:chOff x="1341400" y="3793220"/>
            <a:chExt cx="539640" cy="6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8B1217-1637-1F45-51E7-601EA9F7B262}"/>
                    </a:ext>
                  </a:extLst>
                </p14:cNvPr>
                <p14:cNvContentPartPr/>
                <p14:nvPr/>
              </p14:nvContentPartPr>
              <p14:xfrm>
                <a:off x="1341400" y="3793220"/>
                <a:ext cx="473040" cy="663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8B1217-1637-1F45-51E7-601EA9F7B26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35280" y="3787100"/>
                  <a:ext cx="48528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DD3E48-5E64-EFD6-C881-F0A56BB7A0FE}"/>
                    </a:ext>
                  </a:extLst>
                </p14:cNvPr>
                <p14:cNvContentPartPr/>
                <p14:nvPr/>
              </p14:nvContentPartPr>
              <p14:xfrm>
                <a:off x="1680880" y="4279580"/>
                <a:ext cx="200160" cy="192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DD3E48-5E64-EFD6-C881-F0A56BB7A0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74760" y="4273460"/>
                  <a:ext cx="21240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AB59BC-A49E-5728-8B55-CF3FD472E663}"/>
              </a:ext>
            </a:extLst>
          </p:cNvPr>
          <p:cNvGrpSpPr/>
          <p:nvPr/>
        </p:nvGrpSpPr>
        <p:grpSpPr>
          <a:xfrm>
            <a:off x="1719040" y="5078780"/>
            <a:ext cx="883800" cy="395280"/>
            <a:chOff x="1719040" y="5078780"/>
            <a:chExt cx="8838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4516B0-6337-995D-4A89-63F0BC877E9E}"/>
                    </a:ext>
                  </a:extLst>
                </p14:cNvPr>
                <p14:cNvContentPartPr/>
                <p14:nvPr/>
              </p14:nvContentPartPr>
              <p14:xfrm>
                <a:off x="1719040" y="5078780"/>
                <a:ext cx="883800" cy="39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4516B0-6337-995D-4A89-63F0BC877E9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12920" y="5072660"/>
                  <a:ext cx="896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8B85AA-40C5-43CB-42A5-59B45F9FEDCF}"/>
                    </a:ext>
                  </a:extLst>
                </p14:cNvPr>
                <p14:cNvContentPartPr/>
                <p14:nvPr/>
              </p14:nvContentPartPr>
              <p14:xfrm>
                <a:off x="1762960" y="5222420"/>
                <a:ext cx="120600" cy="3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8B85AA-40C5-43CB-42A5-59B45F9FED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6840" y="5216300"/>
                  <a:ext cx="1328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ED6331-FB38-430D-A6E2-38C591CBEEE8}"/>
              </a:ext>
            </a:extLst>
          </p:cNvPr>
          <p:cNvGrpSpPr/>
          <p:nvPr/>
        </p:nvGrpSpPr>
        <p:grpSpPr>
          <a:xfrm>
            <a:off x="459040" y="4664420"/>
            <a:ext cx="449280" cy="978840"/>
            <a:chOff x="459040" y="4664420"/>
            <a:chExt cx="44928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FFAC6A-124D-8FED-FBEF-25BE76CE7EBD}"/>
                    </a:ext>
                  </a:extLst>
                </p14:cNvPr>
                <p14:cNvContentPartPr/>
                <p14:nvPr/>
              </p14:nvContentPartPr>
              <p14:xfrm>
                <a:off x="459040" y="4698980"/>
                <a:ext cx="434160" cy="94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FFAC6A-124D-8FED-FBEF-25BE76CE7E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2920" y="4692860"/>
                  <a:ext cx="44640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B84A06-23DD-13AD-8BCE-24367DFBD241}"/>
                    </a:ext>
                  </a:extLst>
                </p14:cNvPr>
                <p14:cNvContentPartPr/>
                <p14:nvPr/>
              </p14:nvContentPartPr>
              <p14:xfrm>
                <a:off x="732640" y="4664420"/>
                <a:ext cx="175680" cy="21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B84A06-23DD-13AD-8BCE-24367DFBD2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6520" y="4658300"/>
                  <a:ext cx="18792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4381F3-ACD7-6056-7E59-3C7C4AA6015E}"/>
                  </a:ext>
                </a:extLst>
              </p:cNvPr>
              <p:cNvSpPr txBox="1"/>
              <p:nvPr/>
            </p:nvSpPr>
            <p:spPr>
              <a:xfrm>
                <a:off x="5663262" y="1217380"/>
                <a:ext cx="3012518" cy="1731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E4381F3-ACD7-6056-7E59-3C7C4AA60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262" y="1217380"/>
                <a:ext cx="3012518" cy="173156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0B7FC57-C141-77AA-B97A-D2252076BDCA}"/>
                  </a:ext>
                </a:extLst>
              </p:cNvPr>
              <p:cNvSpPr txBox="1"/>
              <p:nvPr/>
            </p:nvSpPr>
            <p:spPr>
              <a:xfrm>
                <a:off x="2676214" y="1143596"/>
                <a:ext cx="3012518" cy="1753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0B7FC57-C141-77AA-B97A-D2252076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214" y="1143596"/>
                <a:ext cx="3012518" cy="175387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CD2E8A-63B0-0D91-C130-F9875E78C442}"/>
                  </a:ext>
                </a:extLst>
              </p:cNvPr>
              <p:cNvSpPr txBox="1"/>
              <p:nvPr/>
            </p:nvSpPr>
            <p:spPr>
              <a:xfrm>
                <a:off x="8401520" y="1325933"/>
                <a:ext cx="3281628" cy="1707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 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CD2E8A-63B0-0D91-C130-F9875E78C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520" y="1325933"/>
                <a:ext cx="3281628" cy="170726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5625698-42EB-5118-6493-7EDB47811DC7}"/>
                  </a:ext>
                </a:extLst>
              </p:cNvPr>
              <p:cNvSpPr txBox="1"/>
              <p:nvPr/>
            </p:nvSpPr>
            <p:spPr>
              <a:xfrm>
                <a:off x="4590906" y="3703770"/>
                <a:ext cx="7092242" cy="2938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+1]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5625698-42EB-5118-6493-7EDB4781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906" y="3703770"/>
                <a:ext cx="7092242" cy="293856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29545E-2618-CC41-70CF-FF715B5172D9}"/>
              </a:ext>
            </a:extLst>
          </p:cNvPr>
          <p:cNvCxnSpPr/>
          <p:nvPr/>
        </p:nvCxnSpPr>
        <p:spPr>
          <a:xfrm flipH="1">
            <a:off x="8322454" y="3793220"/>
            <a:ext cx="348176" cy="54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760C492-8E8E-F7AE-D873-CB2696AE3001}"/>
              </a:ext>
            </a:extLst>
          </p:cNvPr>
          <p:cNvSpPr txBox="1"/>
          <p:nvPr/>
        </p:nvSpPr>
        <p:spPr>
          <a:xfrm>
            <a:off x="7820077" y="3351563"/>
            <a:ext cx="200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Concatenation</a:t>
            </a:r>
          </a:p>
        </p:txBody>
      </p:sp>
    </p:spTree>
    <p:extLst>
      <p:ext uri="{BB962C8B-B14F-4D97-AF65-F5344CB8AC3E}">
        <p14:creationId xmlns:p14="http://schemas.microsoft.com/office/powerpoint/2010/main" val="1471564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3688-5683-41C2-A9B1-B1CA2422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Convolutional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FF399-647A-459A-A915-CE3D5C5B6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D6614-0398-4D2A-8E97-BE0100B0E032}"/>
              </a:ext>
            </a:extLst>
          </p:cNvPr>
          <p:cNvSpPr/>
          <p:nvPr/>
        </p:nvSpPr>
        <p:spPr>
          <a:xfrm>
            <a:off x="1828800" y="6520934"/>
            <a:ext cx="826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PHYSICAL REVIEW LETTERS 120, 145301 (2018); </a:t>
            </a:r>
            <a:r>
              <a:rPr lang="en-US" b="1" dirty="0">
                <a:hlinkClick r:id="rId2" tooltip="Cite Th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i="1" dirty="0"/>
              <a:t>Chem. Mater.</a:t>
            </a:r>
            <a:r>
              <a:rPr lang="en-US" dirty="0"/>
              <a:t> 2019, 31, 9, 3564–3572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337A9-E579-425D-B7AF-01372039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1818533"/>
            <a:ext cx="6532879" cy="4141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C4EFD-6BE1-43DD-A7AE-18AA34EB82A7}"/>
              </a:ext>
            </a:extLst>
          </p:cNvPr>
          <p:cNvSpPr txBox="1"/>
          <p:nvPr/>
        </p:nvSpPr>
        <p:spPr>
          <a:xfrm>
            <a:off x="2743200" y="1206189"/>
            <a:ext cx="1100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CGCNN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F653A-94BE-43F9-97CF-1080B8E1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1206189"/>
            <a:ext cx="4191000" cy="2494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9F758-2C33-4368-B86E-7D9D5B7D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637680"/>
            <a:ext cx="4511040" cy="2689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C9F55D-C1A1-4546-A20F-360EA2F1727C}"/>
              </a:ext>
            </a:extLst>
          </p:cNvPr>
          <p:cNvSpPr txBox="1"/>
          <p:nvPr/>
        </p:nvSpPr>
        <p:spPr>
          <a:xfrm>
            <a:off x="8494693" y="835967"/>
            <a:ext cx="128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MEGNET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31F02E-B47E-B971-515A-946FAE0960A4}"/>
                  </a:ext>
                </a:extLst>
              </p14:cNvPr>
              <p14:cNvContentPartPr/>
              <p14:nvPr/>
            </p14:nvContentPartPr>
            <p14:xfrm>
              <a:off x="204480" y="1954440"/>
              <a:ext cx="6506280" cy="4538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31F02E-B47E-B971-515A-946FAE0960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120" y="1945080"/>
                <a:ext cx="6525000" cy="45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21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03688-5683-41C2-A9B1-B1CA2422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Convolutional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FF399-647A-459A-A915-CE3D5C5B6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6D6614-0398-4D2A-8E97-BE0100B0E032}"/>
              </a:ext>
            </a:extLst>
          </p:cNvPr>
          <p:cNvSpPr/>
          <p:nvPr/>
        </p:nvSpPr>
        <p:spPr>
          <a:xfrm>
            <a:off x="1828800" y="6520934"/>
            <a:ext cx="591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1" dirty="0">
                <a:effectLst/>
                <a:highlight>
                  <a:srgbClr val="FFFFFF"/>
                </a:highlight>
                <a:latin typeface="-apple-system"/>
              </a:rPr>
              <a:t>Nature Machine Intelligence</a:t>
            </a:r>
            <a:r>
              <a:rPr lang="fr-FR" b="0" i="0" dirty="0"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fr-FR" b="1" i="0" dirty="0">
                <a:effectLst/>
                <a:highlight>
                  <a:srgbClr val="FFFFFF"/>
                </a:highlight>
                <a:latin typeface="-apple-system"/>
              </a:rPr>
              <a:t>2023</a:t>
            </a:r>
            <a:r>
              <a:rPr lang="fr-FR" i="0" dirty="0"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fr-FR" i="1" dirty="0">
                <a:effectLst/>
                <a:highlight>
                  <a:srgbClr val="FFFFFF"/>
                </a:highlight>
                <a:latin typeface="-apple-system"/>
              </a:rPr>
              <a:t>5</a:t>
            </a:r>
            <a:r>
              <a:rPr lang="fr-FR" i="0" dirty="0">
                <a:effectLst/>
                <a:highlight>
                  <a:srgbClr val="FFFFFF"/>
                </a:highlight>
                <a:latin typeface="-apple-system"/>
              </a:rPr>
              <a:t>,</a:t>
            </a:r>
            <a:r>
              <a:rPr lang="fr-FR" b="0" i="0" dirty="0">
                <a:effectLst/>
                <a:highlight>
                  <a:srgbClr val="FFFFFF"/>
                </a:highlight>
                <a:latin typeface="-apple-system"/>
              </a:rPr>
              <a:t> 1031; </a:t>
            </a:r>
            <a:r>
              <a:rPr lang="en-US" dirty="0"/>
              <a:t>arXiv:2204.02782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C4EFD-6BE1-43DD-A7AE-18AA34EB82A7}"/>
              </a:ext>
            </a:extLst>
          </p:cNvPr>
          <p:cNvSpPr txBox="1"/>
          <p:nvPr/>
        </p:nvSpPr>
        <p:spPr>
          <a:xfrm>
            <a:off x="2478744" y="776732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CHGNet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9F55D-C1A1-4546-A20F-360EA2F1727C}"/>
              </a:ext>
            </a:extLst>
          </p:cNvPr>
          <p:cNvSpPr txBox="1"/>
          <p:nvPr/>
        </p:nvSpPr>
        <p:spPr>
          <a:xfrm>
            <a:off x="8494693" y="835967"/>
            <a:ext cx="1288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MEGNET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ACC5E-A195-999D-C947-C1F8A90D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6286"/>
            <a:ext cx="4641511" cy="2778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8FBF7-7C70-C30C-49D3-A2E9FECD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91000"/>
            <a:ext cx="3142012" cy="2053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5EF8A7-5E96-085A-D96C-A39E2E596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489711"/>
            <a:ext cx="6122432" cy="36415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D5835D-C769-16C1-CDAC-7DC4BB8F419D}"/>
                  </a:ext>
                </a:extLst>
              </p14:cNvPr>
              <p14:cNvContentPartPr/>
              <p14:nvPr/>
            </p14:nvContentPartPr>
            <p14:xfrm>
              <a:off x="8167320" y="1098360"/>
              <a:ext cx="1728000" cy="45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D5835D-C769-16C1-CDAC-7DC4BB8F41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7960" y="1089000"/>
                <a:ext cx="1746720" cy="4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141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578309" y="3044281"/>
            <a:ext cx="5368907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Other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163059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Voxel representation of atoms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9EF9FF-F21A-4FCE-9DBF-25474C4F4CD0}"/>
              </a:ext>
            </a:extLst>
          </p:cNvPr>
          <p:cNvSpPr/>
          <p:nvPr/>
        </p:nvSpPr>
        <p:spPr>
          <a:xfrm>
            <a:off x="1910414" y="6523982"/>
            <a:ext cx="11818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cap="all" dirty="0">
                <a:latin typeface="roboto"/>
              </a:rPr>
              <a:t>Sci. Rep. 7, 16991 (2017); 1909.00949; Matter 2019, 1 (5), 1370-1384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3A137-D4FB-4B7C-B0DB-4D285DC47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2" r="64301" b="28552"/>
          <a:stretch/>
        </p:blipFill>
        <p:spPr>
          <a:xfrm>
            <a:off x="5500387" y="1810144"/>
            <a:ext cx="5595588" cy="28157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FBDC35-2486-733C-7013-EBD64D618D01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92220"/>
            <a:ext cx="3084135" cy="2869120"/>
            <a:chOff x="142319" y="1354537"/>
            <a:chExt cx="2057238" cy="1984622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BE020DD6-53EF-4F1A-778B-2433BC241902}"/>
                </a:ext>
              </a:extLst>
            </p:cNvPr>
            <p:cNvSpPr/>
            <p:nvPr/>
          </p:nvSpPr>
          <p:spPr>
            <a:xfrm>
              <a:off x="2033302" y="273328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62C2535C-BE67-CD85-A231-AEE5C8949102}"/>
                </a:ext>
              </a:extLst>
            </p:cNvPr>
            <p:cNvSpPr/>
            <p:nvPr/>
          </p:nvSpPr>
          <p:spPr>
            <a:xfrm>
              <a:off x="2033302" y="259564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891E488C-9DFB-3E8A-6E2D-9A33DC9A6835}"/>
                </a:ext>
              </a:extLst>
            </p:cNvPr>
            <p:cNvSpPr/>
            <p:nvPr/>
          </p:nvSpPr>
          <p:spPr>
            <a:xfrm>
              <a:off x="2033302" y="245800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BED78E3D-905A-36FD-21A2-369170F3386B}"/>
                </a:ext>
              </a:extLst>
            </p:cNvPr>
            <p:cNvSpPr/>
            <p:nvPr/>
          </p:nvSpPr>
          <p:spPr>
            <a:xfrm>
              <a:off x="2033302" y="232035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09030CD-B549-C697-4D71-5D455599242F}"/>
                </a:ext>
              </a:extLst>
            </p:cNvPr>
            <p:cNvSpPr/>
            <p:nvPr/>
          </p:nvSpPr>
          <p:spPr>
            <a:xfrm>
              <a:off x="2033302" y="218271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DC7D0FFF-E1FB-DEAF-77B4-81C845CCE3CB}"/>
                </a:ext>
              </a:extLst>
            </p:cNvPr>
            <p:cNvSpPr/>
            <p:nvPr/>
          </p:nvSpPr>
          <p:spPr>
            <a:xfrm>
              <a:off x="2033302" y="204506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1C8454B1-483D-60D3-3233-9B1B0A8800A3}"/>
                </a:ext>
              </a:extLst>
            </p:cNvPr>
            <p:cNvSpPr/>
            <p:nvPr/>
          </p:nvSpPr>
          <p:spPr>
            <a:xfrm>
              <a:off x="2033302" y="190742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EC59C71A-7FAA-0590-60F3-9F6BBD27074D}"/>
                </a:ext>
              </a:extLst>
            </p:cNvPr>
            <p:cNvSpPr/>
            <p:nvPr/>
          </p:nvSpPr>
          <p:spPr>
            <a:xfrm>
              <a:off x="2033302" y="176977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D071ECF1-D2AC-C3EC-53C0-E26D9D1771BE}"/>
                </a:ext>
              </a:extLst>
            </p:cNvPr>
            <p:cNvSpPr/>
            <p:nvPr/>
          </p:nvSpPr>
          <p:spPr>
            <a:xfrm>
              <a:off x="2033302" y="163213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E2AD58A-50B5-E0BE-8141-61E827D24CD3}"/>
                </a:ext>
              </a:extLst>
            </p:cNvPr>
            <p:cNvSpPr/>
            <p:nvPr/>
          </p:nvSpPr>
          <p:spPr>
            <a:xfrm>
              <a:off x="2033302" y="149449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262BA5F7-3BC1-D427-35F8-ECD8E88FC791}"/>
                </a:ext>
              </a:extLst>
            </p:cNvPr>
            <p:cNvSpPr/>
            <p:nvPr/>
          </p:nvSpPr>
          <p:spPr>
            <a:xfrm>
              <a:off x="1983211" y="27809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8419464D-5305-C8DF-AEC1-60FAA7AAFFDA}"/>
                </a:ext>
              </a:extLst>
            </p:cNvPr>
            <p:cNvSpPr/>
            <p:nvPr/>
          </p:nvSpPr>
          <p:spPr>
            <a:xfrm>
              <a:off x="1983211" y="26432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B442585-EF76-FF5D-DD3A-5BD4AB8704B6}"/>
                </a:ext>
              </a:extLst>
            </p:cNvPr>
            <p:cNvSpPr/>
            <p:nvPr/>
          </p:nvSpPr>
          <p:spPr>
            <a:xfrm>
              <a:off x="1983211" y="25056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9C2DF89-A044-1DE4-5285-114925191A6C}"/>
                </a:ext>
              </a:extLst>
            </p:cNvPr>
            <p:cNvSpPr/>
            <p:nvPr/>
          </p:nvSpPr>
          <p:spPr>
            <a:xfrm>
              <a:off x="1983211" y="236800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C30D33F6-0ED2-1AB4-3C21-264675E94360}"/>
                </a:ext>
              </a:extLst>
            </p:cNvPr>
            <p:cNvSpPr/>
            <p:nvPr/>
          </p:nvSpPr>
          <p:spPr>
            <a:xfrm>
              <a:off x="1983211" y="22303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5936A73E-DC25-FA21-5FB6-6BE6942FC7FB}"/>
                </a:ext>
              </a:extLst>
            </p:cNvPr>
            <p:cNvSpPr/>
            <p:nvPr/>
          </p:nvSpPr>
          <p:spPr>
            <a:xfrm>
              <a:off x="1983211" y="20927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575D2677-A9D3-4E98-4174-9AC0350AEF8E}"/>
                </a:ext>
              </a:extLst>
            </p:cNvPr>
            <p:cNvSpPr/>
            <p:nvPr/>
          </p:nvSpPr>
          <p:spPr>
            <a:xfrm>
              <a:off x="1983211" y="19550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1761AD82-F83A-6891-9633-E7153FD1BF23}"/>
                </a:ext>
              </a:extLst>
            </p:cNvPr>
            <p:cNvSpPr/>
            <p:nvPr/>
          </p:nvSpPr>
          <p:spPr>
            <a:xfrm>
              <a:off x="1983211" y="181742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637C29F8-36F0-31A0-1708-413AE39D4775}"/>
                </a:ext>
              </a:extLst>
            </p:cNvPr>
            <p:cNvSpPr/>
            <p:nvPr/>
          </p:nvSpPr>
          <p:spPr>
            <a:xfrm>
              <a:off x="1983211" y="16797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93C5E5F5-1A47-F8F0-BF95-3B70E1720DAD}"/>
                </a:ext>
              </a:extLst>
            </p:cNvPr>
            <p:cNvSpPr/>
            <p:nvPr/>
          </p:nvSpPr>
          <p:spPr>
            <a:xfrm>
              <a:off x="1983211" y="15421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58836B05-B312-C275-6384-56C24AE02F70}"/>
                </a:ext>
              </a:extLst>
            </p:cNvPr>
            <p:cNvSpPr/>
            <p:nvPr/>
          </p:nvSpPr>
          <p:spPr>
            <a:xfrm>
              <a:off x="1932742" y="282635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95114E13-DF0F-C10B-EF80-F485F5F1FF24}"/>
                </a:ext>
              </a:extLst>
            </p:cNvPr>
            <p:cNvSpPr/>
            <p:nvPr/>
          </p:nvSpPr>
          <p:spPr>
            <a:xfrm>
              <a:off x="1932742" y="268871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AC30E806-987C-0194-870A-6CB8287DFB09}"/>
                </a:ext>
              </a:extLst>
            </p:cNvPr>
            <p:cNvSpPr/>
            <p:nvPr/>
          </p:nvSpPr>
          <p:spPr>
            <a:xfrm>
              <a:off x="1932742" y="255106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F8CF49F2-E71B-1CB1-964A-7F603E301B1A}"/>
                </a:ext>
              </a:extLst>
            </p:cNvPr>
            <p:cNvSpPr/>
            <p:nvPr/>
          </p:nvSpPr>
          <p:spPr>
            <a:xfrm>
              <a:off x="1932742" y="24134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3172646B-A12E-B82B-39F8-A509B78B68F5}"/>
                </a:ext>
              </a:extLst>
            </p:cNvPr>
            <p:cNvSpPr/>
            <p:nvPr/>
          </p:nvSpPr>
          <p:spPr>
            <a:xfrm>
              <a:off x="1932742" y="22757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54953F3B-A410-2F8D-2096-925900F2FA07}"/>
                </a:ext>
              </a:extLst>
            </p:cNvPr>
            <p:cNvSpPr/>
            <p:nvPr/>
          </p:nvSpPr>
          <p:spPr>
            <a:xfrm>
              <a:off x="1932742" y="21381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9ACEA22-63EE-84F5-A164-76EB6374DBA6}"/>
                </a:ext>
              </a:extLst>
            </p:cNvPr>
            <p:cNvSpPr/>
            <p:nvPr/>
          </p:nvSpPr>
          <p:spPr>
            <a:xfrm>
              <a:off x="1932742" y="20004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B911DA3A-533A-C3B7-D730-177DED8AFA4E}"/>
                </a:ext>
              </a:extLst>
            </p:cNvPr>
            <p:cNvSpPr/>
            <p:nvPr/>
          </p:nvSpPr>
          <p:spPr>
            <a:xfrm>
              <a:off x="1932742" y="18628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62D5665D-C358-E0B8-A3A2-3DF445EC6103}"/>
                </a:ext>
              </a:extLst>
            </p:cNvPr>
            <p:cNvSpPr/>
            <p:nvPr/>
          </p:nvSpPr>
          <p:spPr>
            <a:xfrm>
              <a:off x="1932742" y="172520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7F90B44E-A248-3FD0-8278-1B42EE2299ED}"/>
                </a:ext>
              </a:extLst>
            </p:cNvPr>
            <p:cNvSpPr/>
            <p:nvPr/>
          </p:nvSpPr>
          <p:spPr>
            <a:xfrm>
              <a:off x="1932742" y="15875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41E20AD8-25BC-16CD-834D-1758E16C8105}"/>
                </a:ext>
              </a:extLst>
            </p:cNvPr>
            <p:cNvSpPr/>
            <p:nvPr/>
          </p:nvSpPr>
          <p:spPr>
            <a:xfrm>
              <a:off x="1883745" y="287892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0C2DE6EE-E409-33E0-64A2-6CD1CC83A8AC}"/>
                </a:ext>
              </a:extLst>
            </p:cNvPr>
            <p:cNvSpPr/>
            <p:nvPr/>
          </p:nvSpPr>
          <p:spPr>
            <a:xfrm>
              <a:off x="1883745" y="274128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40C24A10-3FB0-95D2-85F1-B7F4C6995585}"/>
                </a:ext>
              </a:extLst>
            </p:cNvPr>
            <p:cNvSpPr/>
            <p:nvPr/>
          </p:nvSpPr>
          <p:spPr>
            <a:xfrm>
              <a:off x="1883745" y="260363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BE7FD7B3-8713-E524-7699-A9DE76BF62BB}"/>
                </a:ext>
              </a:extLst>
            </p:cNvPr>
            <p:cNvSpPr/>
            <p:nvPr/>
          </p:nvSpPr>
          <p:spPr>
            <a:xfrm>
              <a:off x="1883745" y="246599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22C83674-4B40-C7BA-B3CD-DA9C8A0BD8C3}"/>
                </a:ext>
              </a:extLst>
            </p:cNvPr>
            <p:cNvSpPr/>
            <p:nvPr/>
          </p:nvSpPr>
          <p:spPr>
            <a:xfrm>
              <a:off x="1883745" y="232835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98A95A7-8664-8D46-143F-5ED75AF970E5}"/>
                </a:ext>
              </a:extLst>
            </p:cNvPr>
            <p:cNvSpPr/>
            <p:nvPr/>
          </p:nvSpPr>
          <p:spPr>
            <a:xfrm>
              <a:off x="1883745" y="219070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026B29FB-5E68-CEB2-ABF6-D0643A664764}"/>
                </a:ext>
              </a:extLst>
            </p:cNvPr>
            <p:cNvSpPr/>
            <p:nvPr/>
          </p:nvSpPr>
          <p:spPr>
            <a:xfrm>
              <a:off x="1883745" y="205306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1CA0B059-4715-4553-B8A8-08E37DCF7E9A}"/>
                </a:ext>
              </a:extLst>
            </p:cNvPr>
            <p:cNvSpPr/>
            <p:nvPr/>
          </p:nvSpPr>
          <p:spPr>
            <a:xfrm>
              <a:off x="1883745" y="191541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0C8809E-8EED-C37B-A0C8-FBB7CC0BC5F8}"/>
                </a:ext>
              </a:extLst>
            </p:cNvPr>
            <p:cNvSpPr/>
            <p:nvPr/>
          </p:nvSpPr>
          <p:spPr>
            <a:xfrm>
              <a:off x="1883745" y="177777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3A848C05-8111-2512-9030-D8B843FB8297}"/>
                </a:ext>
              </a:extLst>
            </p:cNvPr>
            <p:cNvSpPr/>
            <p:nvPr/>
          </p:nvSpPr>
          <p:spPr>
            <a:xfrm>
              <a:off x="1883745" y="164013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AEB05E4A-50C4-C77B-2A7C-F0F518EA86CF}"/>
                </a:ext>
              </a:extLst>
            </p:cNvPr>
            <p:cNvSpPr/>
            <p:nvPr/>
          </p:nvSpPr>
          <p:spPr>
            <a:xfrm>
              <a:off x="1831176" y="29287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769E42AA-EA4E-5003-2B7A-0231E356F1AC}"/>
                </a:ext>
              </a:extLst>
            </p:cNvPr>
            <p:cNvSpPr/>
            <p:nvPr/>
          </p:nvSpPr>
          <p:spPr>
            <a:xfrm>
              <a:off x="1831176" y="27911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5839B424-4761-3A9D-55DD-819A01B4B3A4}"/>
                </a:ext>
              </a:extLst>
            </p:cNvPr>
            <p:cNvSpPr/>
            <p:nvPr/>
          </p:nvSpPr>
          <p:spPr>
            <a:xfrm>
              <a:off x="1831176" y="26534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7FBA069C-FBC5-C018-B5FF-2312217F1F37}"/>
                </a:ext>
              </a:extLst>
            </p:cNvPr>
            <p:cNvSpPr/>
            <p:nvPr/>
          </p:nvSpPr>
          <p:spPr>
            <a:xfrm>
              <a:off x="1831176" y="251582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C8199977-7F8E-20C9-25D5-3C6A8D1FFF81}"/>
                </a:ext>
              </a:extLst>
            </p:cNvPr>
            <p:cNvSpPr/>
            <p:nvPr/>
          </p:nvSpPr>
          <p:spPr>
            <a:xfrm>
              <a:off x="1831176" y="237818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8D11EC08-B886-1693-677B-EB6F21528B15}"/>
                </a:ext>
              </a:extLst>
            </p:cNvPr>
            <p:cNvSpPr/>
            <p:nvPr/>
          </p:nvSpPr>
          <p:spPr>
            <a:xfrm>
              <a:off x="1831176" y="2240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56B591F4-CA0B-D172-763D-540477E6B1A6}"/>
                </a:ext>
              </a:extLst>
            </p:cNvPr>
            <p:cNvSpPr/>
            <p:nvPr/>
          </p:nvSpPr>
          <p:spPr>
            <a:xfrm>
              <a:off x="1831176" y="210289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9B0C7FCA-E2C3-3A87-6155-91A3552CBAC4}"/>
                </a:ext>
              </a:extLst>
            </p:cNvPr>
            <p:cNvSpPr/>
            <p:nvPr/>
          </p:nvSpPr>
          <p:spPr>
            <a:xfrm>
              <a:off x="1831176" y="196524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CFC9DDEE-FA23-CE4A-4723-791B8B432FE0}"/>
                </a:ext>
              </a:extLst>
            </p:cNvPr>
            <p:cNvSpPr/>
            <p:nvPr/>
          </p:nvSpPr>
          <p:spPr>
            <a:xfrm>
              <a:off x="1831176" y="18276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784CE45-6436-7CEB-AF27-5BC39FEBC0B3}"/>
                </a:ext>
              </a:extLst>
            </p:cNvPr>
            <p:cNvSpPr/>
            <p:nvPr/>
          </p:nvSpPr>
          <p:spPr>
            <a:xfrm>
              <a:off x="1831176" y="16899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BE511941-8C08-84BA-5BFE-4B00CF289BFE}"/>
                </a:ext>
              </a:extLst>
            </p:cNvPr>
            <p:cNvSpPr/>
            <p:nvPr/>
          </p:nvSpPr>
          <p:spPr>
            <a:xfrm>
              <a:off x="1776745" y="297425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64E07FD2-B4E2-F74A-EE76-BCC96EA01E34}"/>
                </a:ext>
              </a:extLst>
            </p:cNvPr>
            <p:cNvSpPr/>
            <p:nvPr/>
          </p:nvSpPr>
          <p:spPr>
            <a:xfrm>
              <a:off x="1776745" y="283661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FB5B4287-4709-5FFC-7E42-C1E08C7AB3D5}"/>
                </a:ext>
              </a:extLst>
            </p:cNvPr>
            <p:cNvSpPr/>
            <p:nvPr/>
          </p:nvSpPr>
          <p:spPr>
            <a:xfrm>
              <a:off x="1776745" y="269897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480FEB9-4E02-3946-87EA-F05E67CB4157}"/>
                </a:ext>
              </a:extLst>
            </p:cNvPr>
            <p:cNvSpPr/>
            <p:nvPr/>
          </p:nvSpPr>
          <p:spPr>
            <a:xfrm>
              <a:off x="1776745" y="256132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99307A7C-3509-C438-DA90-E41C07D558B8}"/>
                </a:ext>
              </a:extLst>
            </p:cNvPr>
            <p:cNvSpPr/>
            <p:nvPr/>
          </p:nvSpPr>
          <p:spPr>
            <a:xfrm>
              <a:off x="1776745" y="24236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E5F66D87-931B-F01B-6997-CC69A31992E3}"/>
                </a:ext>
              </a:extLst>
            </p:cNvPr>
            <p:cNvSpPr/>
            <p:nvPr/>
          </p:nvSpPr>
          <p:spPr>
            <a:xfrm>
              <a:off x="1776745" y="22860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F04046E5-A671-4A96-F491-366B117167ED}"/>
                </a:ext>
              </a:extLst>
            </p:cNvPr>
            <p:cNvSpPr/>
            <p:nvPr/>
          </p:nvSpPr>
          <p:spPr>
            <a:xfrm>
              <a:off x="1776745" y="214839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20105E97-D75B-1EE8-0E37-5E247DF59427}"/>
                </a:ext>
              </a:extLst>
            </p:cNvPr>
            <p:cNvSpPr/>
            <p:nvPr/>
          </p:nvSpPr>
          <p:spPr>
            <a:xfrm>
              <a:off x="1776745" y="201075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F7460ABB-B6D8-7112-4574-B00D68CF8112}"/>
                </a:ext>
              </a:extLst>
            </p:cNvPr>
            <p:cNvSpPr/>
            <p:nvPr/>
          </p:nvSpPr>
          <p:spPr>
            <a:xfrm>
              <a:off x="1776745" y="18731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CB83B278-28D7-2E66-0A9C-9D18B80368FD}"/>
                </a:ext>
              </a:extLst>
            </p:cNvPr>
            <p:cNvSpPr/>
            <p:nvPr/>
          </p:nvSpPr>
          <p:spPr>
            <a:xfrm>
              <a:off x="1776745" y="17354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8053EA2D-8E11-7BCA-4FB3-82EA3650FA01}"/>
                </a:ext>
              </a:extLst>
            </p:cNvPr>
            <p:cNvSpPr/>
            <p:nvPr/>
          </p:nvSpPr>
          <p:spPr>
            <a:xfrm>
              <a:off x="1725554" y="302460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2481650B-D78F-7061-C96C-8BB9026E8796}"/>
                </a:ext>
              </a:extLst>
            </p:cNvPr>
            <p:cNvSpPr/>
            <p:nvPr/>
          </p:nvSpPr>
          <p:spPr>
            <a:xfrm>
              <a:off x="1725554" y="288695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EEC1327D-23E9-69DF-9183-66B90685E01B}"/>
                </a:ext>
              </a:extLst>
            </p:cNvPr>
            <p:cNvSpPr/>
            <p:nvPr/>
          </p:nvSpPr>
          <p:spPr>
            <a:xfrm>
              <a:off x="1725554" y="274931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39F9F0FC-457D-8125-F9D0-E23DEFF1DBAC}"/>
                </a:ext>
              </a:extLst>
            </p:cNvPr>
            <p:cNvSpPr/>
            <p:nvPr/>
          </p:nvSpPr>
          <p:spPr>
            <a:xfrm>
              <a:off x="1725554" y="261166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0C18C16D-3273-B77A-79D5-D89DB6A816E2}"/>
                </a:ext>
              </a:extLst>
            </p:cNvPr>
            <p:cNvSpPr/>
            <p:nvPr/>
          </p:nvSpPr>
          <p:spPr>
            <a:xfrm>
              <a:off x="1725554" y="247402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622212A7-1D3C-05A9-B2A9-7DEB306E64E4}"/>
                </a:ext>
              </a:extLst>
            </p:cNvPr>
            <p:cNvSpPr/>
            <p:nvPr/>
          </p:nvSpPr>
          <p:spPr>
            <a:xfrm>
              <a:off x="1725554" y="233638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B04F9110-0880-7FAC-C2BF-987B1CB80592}"/>
                </a:ext>
              </a:extLst>
            </p:cNvPr>
            <p:cNvSpPr/>
            <p:nvPr/>
          </p:nvSpPr>
          <p:spPr>
            <a:xfrm>
              <a:off x="1725554" y="21987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B5C4E259-5A9D-6269-5EAF-8BB2D6116A06}"/>
                </a:ext>
              </a:extLst>
            </p:cNvPr>
            <p:cNvSpPr/>
            <p:nvPr/>
          </p:nvSpPr>
          <p:spPr>
            <a:xfrm>
              <a:off x="1725554" y="20610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B894DCBD-5CDA-4543-D5E1-7A45A35B3A03}"/>
                </a:ext>
              </a:extLst>
            </p:cNvPr>
            <p:cNvSpPr/>
            <p:nvPr/>
          </p:nvSpPr>
          <p:spPr>
            <a:xfrm>
              <a:off x="1725554" y="192344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EF5E388D-3E91-CA8D-A03C-420D7EFDA538}"/>
                </a:ext>
              </a:extLst>
            </p:cNvPr>
            <p:cNvSpPr/>
            <p:nvPr/>
          </p:nvSpPr>
          <p:spPr>
            <a:xfrm>
              <a:off x="1725554" y="178580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00C7A203-C26F-B8FE-2085-ED26B8748E10}"/>
                </a:ext>
              </a:extLst>
            </p:cNvPr>
            <p:cNvSpPr/>
            <p:nvPr/>
          </p:nvSpPr>
          <p:spPr>
            <a:xfrm>
              <a:off x="1676172" y="30721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DF9A9F3E-4E82-B238-24B6-8FD3E731A648}"/>
                </a:ext>
              </a:extLst>
            </p:cNvPr>
            <p:cNvSpPr/>
            <p:nvPr/>
          </p:nvSpPr>
          <p:spPr>
            <a:xfrm>
              <a:off x="1676172" y="293449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>
              <a:extLst>
                <a:ext uri="{FF2B5EF4-FFF2-40B4-BE49-F238E27FC236}">
                  <a16:creationId xmlns:a16="http://schemas.microsoft.com/office/drawing/2014/main" id="{C9DBB898-1FAC-AF22-C3EE-FD1FC09DE6B3}"/>
                </a:ext>
              </a:extLst>
            </p:cNvPr>
            <p:cNvSpPr/>
            <p:nvPr/>
          </p:nvSpPr>
          <p:spPr>
            <a:xfrm>
              <a:off x="1676172" y="279684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>
              <a:extLst>
                <a:ext uri="{FF2B5EF4-FFF2-40B4-BE49-F238E27FC236}">
                  <a16:creationId xmlns:a16="http://schemas.microsoft.com/office/drawing/2014/main" id="{7B27DEAD-52C1-A05D-A189-FD8436596690}"/>
                </a:ext>
              </a:extLst>
            </p:cNvPr>
            <p:cNvSpPr/>
            <p:nvPr/>
          </p:nvSpPr>
          <p:spPr>
            <a:xfrm>
              <a:off x="1676172" y="265920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24B7B320-9E30-A20B-82DA-CF032E8615A6}"/>
                </a:ext>
              </a:extLst>
            </p:cNvPr>
            <p:cNvSpPr/>
            <p:nvPr/>
          </p:nvSpPr>
          <p:spPr>
            <a:xfrm>
              <a:off x="1676172" y="25215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81F77684-7449-7D07-F832-1CE2AE34DC08}"/>
                </a:ext>
              </a:extLst>
            </p:cNvPr>
            <p:cNvSpPr/>
            <p:nvPr/>
          </p:nvSpPr>
          <p:spPr>
            <a:xfrm>
              <a:off x="1676172" y="238391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334A2934-70B9-01E8-F982-02F18CE269E4}"/>
                </a:ext>
              </a:extLst>
            </p:cNvPr>
            <p:cNvSpPr/>
            <p:nvPr/>
          </p:nvSpPr>
          <p:spPr>
            <a:xfrm>
              <a:off x="1676172" y="224627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C86FD958-4358-022B-6E4E-6B921C60F272}"/>
                </a:ext>
              </a:extLst>
            </p:cNvPr>
            <p:cNvSpPr/>
            <p:nvPr/>
          </p:nvSpPr>
          <p:spPr>
            <a:xfrm>
              <a:off x="1676172" y="210862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C5CC4D11-1A3E-88AF-7326-28116E6D2226}"/>
                </a:ext>
              </a:extLst>
            </p:cNvPr>
            <p:cNvSpPr/>
            <p:nvPr/>
          </p:nvSpPr>
          <p:spPr>
            <a:xfrm>
              <a:off x="1676172" y="197098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>
              <a:extLst>
                <a:ext uri="{FF2B5EF4-FFF2-40B4-BE49-F238E27FC236}">
                  <a16:creationId xmlns:a16="http://schemas.microsoft.com/office/drawing/2014/main" id="{CFAFD7FE-05CE-3205-2044-BB4186F91E30}"/>
                </a:ext>
              </a:extLst>
            </p:cNvPr>
            <p:cNvSpPr/>
            <p:nvPr/>
          </p:nvSpPr>
          <p:spPr>
            <a:xfrm>
              <a:off x="1676172" y="18333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9461E415-FB88-CA89-BA48-6C1F971D47E6}"/>
                </a:ext>
              </a:extLst>
            </p:cNvPr>
            <p:cNvSpPr/>
            <p:nvPr/>
          </p:nvSpPr>
          <p:spPr>
            <a:xfrm>
              <a:off x="1623942" y="3121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16E8ED27-5B94-9073-B310-7C757C1A38FF}"/>
                </a:ext>
              </a:extLst>
            </p:cNvPr>
            <p:cNvSpPr/>
            <p:nvPr/>
          </p:nvSpPr>
          <p:spPr>
            <a:xfrm>
              <a:off x="1623942" y="29838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9AA4F4DC-A718-301B-F819-1D675E51E303}"/>
                </a:ext>
              </a:extLst>
            </p:cNvPr>
            <p:cNvSpPr/>
            <p:nvPr/>
          </p:nvSpPr>
          <p:spPr>
            <a:xfrm>
              <a:off x="1623942" y="284617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150760F4-8A5D-2D13-3760-68B7C667C894}"/>
                </a:ext>
              </a:extLst>
            </p:cNvPr>
            <p:cNvSpPr/>
            <p:nvPr/>
          </p:nvSpPr>
          <p:spPr>
            <a:xfrm>
              <a:off x="1623942" y="270852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5762E9A9-9B6E-24FD-2C2D-C7FB0BBE1F86}"/>
                </a:ext>
              </a:extLst>
            </p:cNvPr>
            <p:cNvSpPr/>
            <p:nvPr/>
          </p:nvSpPr>
          <p:spPr>
            <a:xfrm>
              <a:off x="1623942" y="257088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81311648-7551-8874-9B69-8D41ADE98BF4}"/>
                </a:ext>
              </a:extLst>
            </p:cNvPr>
            <p:cNvSpPr/>
            <p:nvPr/>
          </p:nvSpPr>
          <p:spPr>
            <a:xfrm>
              <a:off x="1623942" y="243323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4340665-2CE4-56F8-EDA9-DD7A2C92253B}"/>
                </a:ext>
              </a:extLst>
            </p:cNvPr>
            <p:cNvSpPr/>
            <p:nvPr/>
          </p:nvSpPr>
          <p:spPr>
            <a:xfrm>
              <a:off x="1623942" y="229559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80A70A45-0ECC-1877-5572-245E4BC3AE02}"/>
                </a:ext>
              </a:extLst>
            </p:cNvPr>
            <p:cNvSpPr/>
            <p:nvPr/>
          </p:nvSpPr>
          <p:spPr>
            <a:xfrm>
              <a:off x="1623942" y="215795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4C666664-B879-8AA5-1D42-4BE85E9E5F2D}"/>
                </a:ext>
              </a:extLst>
            </p:cNvPr>
            <p:cNvSpPr/>
            <p:nvPr/>
          </p:nvSpPr>
          <p:spPr>
            <a:xfrm>
              <a:off x="1623942" y="202030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81ADC911-4F06-AE2D-A1D1-D8EC5EF71317}"/>
                </a:ext>
              </a:extLst>
            </p:cNvPr>
            <p:cNvSpPr/>
            <p:nvPr/>
          </p:nvSpPr>
          <p:spPr>
            <a:xfrm>
              <a:off x="1623942" y="1882663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952BAEDB-B2C7-2927-C629-36BF2087E28F}"/>
                </a:ext>
              </a:extLst>
            </p:cNvPr>
            <p:cNvSpPr/>
            <p:nvPr/>
          </p:nvSpPr>
          <p:spPr>
            <a:xfrm>
              <a:off x="60465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AC96FFEF-B46F-26CC-EB40-BE222C16F316}"/>
                </a:ext>
              </a:extLst>
            </p:cNvPr>
            <p:cNvSpPr/>
            <p:nvPr/>
          </p:nvSpPr>
          <p:spPr>
            <a:xfrm>
              <a:off x="76351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096D141D-2BC5-1FB0-0C6B-EA792BC30B36}"/>
                </a:ext>
              </a:extLst>
            </p:cNvPr>
            <p:cNvSpPr/>
            <p:nvPr/>
          </p:nvSpPr>
          <p:spPr>
            <a:xfrm>
              <a:off x="92237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D134EDDD-06E2-3F8C-0793-5E2DCBD8AE89}"/>
                </a:ext>
              </a:extLst>
            </p:cNvPr>
            <p:cNvSpPr/>
            <p:nvPr/>
          </p:nvSpPr>
          <p:spPr>
            <a:xfrm>
              <a:off x="1081230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8DAD54E2-FEAF-47CA-6FDC-5D37DD370B9B}"/>
                </a:ext>
              </a:extLst>
            </p:cNvPr>
            <p:cNvSpPr/>
            <p:nvPr/>
          </p:nvSpPr>
          <p:spPr>
            <a:xfrm>
              <a:off x="124008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5FD1AE91-688A-A0BA-8BCE-843CDF1EBA7B}"/>
                </a:ext>
              </a:extLst>
            </p:cNvPr>
            <p:cNvSpPr/>
            <p:nvPr/>
          </p:nvSpPr>
          <p:spPr>
            <a:xfrm>
              <a:off x="139894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764CA233-E1E6-FC34-4E48-E7E40B82D1F9}"/>
                </a:ext>
              </a:extLst>
            </p:cNvPr>
            <p:cNvSpPr/>
            <p:nvPr/>
          </p:nvSpPr>
          <p:spPr>
            <a:xfrm>
              <a:off x="1557809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179168B5-D4AC-E52F-1E2C-94ECF6DFCBA0}"/>
                </a:ext>
              </a:extLst>
            </p:cNvPr>
            <p:cNvSpPr/>
            <p:nvPr/>
          </p:nvSpPr>
          <p:spPr>
            <a:xfrm>
              <a:off x="1716668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69DCA175-1391-C5B1-3B6A-B05481C35C6C}"/>
                </a:ext>
              </a:extLst>
            </p:cNvPr>
            <p:cNvSpPr/>
            <p:nvPr/>
          </p:nvSpPr>
          <p:spPr>
            <a:xfrm>
              <a:off x="1875528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6CFF3869-4A44-6276-ABAE-316433B4F3E4}"/>
                </a:ext>
              </a:extLst>
            </p:cNvPr>
            <p:cNvSpPr/>
            <p:nvPr/>
          </p:nvSpPr>
          <p:spPr>
            <a:xfrm>
              <a:off x="2034384" y="1354537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BFEF34AF-3E1B-8388-1F86-255BC2CF8452}"/>
                </a:ext>
              </a:extLst>
            </p:cNvPr>
            <p:cNvSpPr/>
            <p:nvPr/>
          </p:nvSpPr>
          <p:spPr>
            <a:xfrm>
              <a:off x="551887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8316BC-EC43-0DC6-8D3C-48E284281F69}"/>
                </a:ext>
              </a:extLst>
            </p:cNvPr>
            <p:cNvSpPr/>
            <p:nvPr/>
          </p:nvSpPr>
          <p:spPr>
            <a:xfrm>
              <a:off x="710747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461C4AAB-FFCE-CF9E-6021-D703CF04D9BC}"/>
                </a:ext>
              </a:extLst>
            </p:cNvPr>
            <p:cNvSpPr/>
            <p:nvPr/>
          </p:nvSpPr>
          <p:spPr>
            <a:xfrm>
              <a:off x="86960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13A9902-C109-7207-891F-C75C73185989}"/>
                </a:ext>
              </a:extLst>
            </p:cNvPr>
            <p:cNvSpPr/>
            <p:nvPr/>
          </p:nvSpPr>
          <p:spPr>
            <a:xfrm>
              <a:off x="102846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E4ECCB17-2042-9342-4F5F-EBD6AD749095}"/>
                </a:ext>
              </a:extLst>
            </p:cNvPr>
            <p:cNvSpPr/>
            <p:nvPr/>
          </p:nvSpPr>
          <p:spPr>
            <a:xfrm>
              <a:off x="1187326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FB1BEF64-C8C8-6DA5-323D-DF5D22D724BD}"/>
                </a:ext>
              </a:extLst>
            </p:cNvPr>
            <p:cNvSpPr/>
            <p:nvPr/>
          </p:nvSpPr>
          <p:spPr>
            <a:xfrm>
              <a:off x="134618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8CC5EF29-6BA4-268E-8EFD-9CAFF4BA9E05}"/>
                </a:ext>
              </a:extLst>
            </p:cNvPr>
            <p:cNvSpPr/>
            <p:nvPr/>
          </p:nvSpPr>
          <p:spPr>
            <a:xfrm>
              <a:off x="150504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16A8B75F-D098-A681-EDD3-E2F99C6B13C7}"/>
                </a:ext>
              </a:extLst>
            </p:cNvPr>
            <p:cNvSpPr/>
            <p:nvPr/>
          </p:nvSpPr>
          <p:spPr>
            <a:xfrm>
              <a:off x="1663905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E6414674-E020-61E0-622B-F9C4347AC6D6}"/>
                </a:ext>
              </a:extLst>
            </p:cNvPr>
            <p:cNvSpPr/>
            <p:nvPr/>
          </p:nvSpPr>
          <p:spPr>
            <a:xfrm>
              <a:off x="1822764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5A6A8B6A-544C-14A6-37AC-A430973010E7}"/>
                </a:ext>
              </a:extLst>
            </p:cNvPr>
            <p:cNvSpPr/>
            <p:nvPr/>
          </p:nvSpPr>
          <p:spPr>
            <a:xfrm>
              <a:off x="1981621" y="140484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DD722C20-F4A1-4B02-F56A-787F2D2A8A02}"/>
                </a:ext>
              </a:extLst>
            </p:cNvPr>
            <p:cNvSpPr/>
            <p:nvPr/>
          </p:nvSpPr>
          <p:spPr>
            <a:xfrm>
              <a:off x="500714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8F1EC0B4-49E3-77FE-8839-E3DF052BF1A0}"/>
                </a:ext>
              </a:extLst>
            </p:cNvPr>
            <p:cNvSpPr/>
            <p:nvPr/>
          </p:nvSpPr>
          <p:spPr>
            <a:xfrm>
              <a:off x="659574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3BCA8642-D7E9-9915-3B41-907B011CE513}"/>
                </a:ext>
              </a:extLst>
            </p:cNvPr>
            <p:cNvSpPr/>
            <p:nvPr/>
          </p:nvSpPr>
          <p:spPr>
            <a:xfrm>
              <a:off x="81843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EC5835A3-8BC7-656F-60C7-D566ABB3AEBA}"/>
                </a:ext>
              </a:extLst>
            </p:cNvPr>
            <p:cNvSpPr/>
            <p:nvPr/>
          </p:nvSpPr>
          <p:spPr>
            <a:xfrm>
              <a:off x="97729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C1465033-559C-8EE8-07AD-532FD549888D}"/>
                </a:ext>
              </a:extLst>
            </p:cNvPr>
            <p:cNvSpPr/>
            <p:nvPr/>
          </p:nvSpPr>
          <p:spPr>
            <a:xfrm>
              <a:off x="1136153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737FF499-C72D-A77A-3648-1F0B48849A85}"/>
                </a:ext>
              </a:extLst>
            </p:cNvPr>
            <p:cNvSpPr/>
            <p:nvPr/>
          </p:nvSpPr>
          <p:spPr>
            <a:xfrm>
              <a:off x="129501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9895B121-F060-C269-F395-A93064E06D49}"/>
                </a:ext>
              </a:extLst>
            </p:cNvPr>
            <p:cNvSpPr/>
            <p:nvPr/>
          </p:nvSpPr>
          <p:spPr>
            <a:xfrm>
              <a:off x="145387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7F4468A6-C59D-37C7-654C-1AAEA0B6A7FD}"/>
                </a:ext>
              </a:extLst>
            </p:cNvPr>
            <p:cNvSpPr/>
            <p:nvPr/>
          </p:nvSpPr>
          <p:spPr>
            <a:xfrm>
              <a:off x="1612732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D252EFA2-7A18-FF22-EFD9-55CEFEBFB798}"/>
                </a:ext>
              </a:extLst>
            </p:cNvPr>
            <p:cNvSpPr/>
            <p:nvPr/>
          </p:nvSpPr>
          <p:spPr>
            <a:xfrm>
              <a:off x="1771591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05B1064D-42A4-D740-66C5-1D20F45B1028}"/>
                </a:ext>
              </a:extLst>
            </p:cNvPr>
            <p:cNvSpPr/>
            <p:nvPr/>
          </p:nvSpPr>
          <p:spPr>
            <a:xfrm>
              <a:off x="1930447" y="1451061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133F26C7-21AE-07A1-AE8A-A246ADA7379C}"/>
                </a:ext>
              </a:extLst>
            </p:cNvPr>
            <p:cNvSpPr/>
            <p:nvPr/>
          </p:nvSpPr>
          <p:spPr>
            <a:xfrm>
              <a:off x="449515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0984373F-B4B7-B6F1-A06E-B6073C130472}"/>
                </a:ext>
              </a:extLst>
            </p:cNvPr>
            <p:cNvSpPr/>
            <p:nvPr/>
          </p:nvSpPr>
          <p:spPr>
            <a:xfrm>
              <a:off x="60837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4636D44C-6C38-0D6F-F2AE-B83C967425CC}"/>
                </a:ext>
              </a:extLst>
            </p:cNvPr>
            <p:cNvSpPr/>
            <p:nvPr/>
          </p:nvSpPr>
          <p:spPr>
            <a:xfrm>
              <a:off x="76723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F7AAE295-219B-C5C9-E853-9A7524BCF175}"/>
                </a:ext>
              </a:extLst>
            </p:cNvPr>
            <p:cNvSpPr/>
            <p:nvPr/>
          </p:nvSpPr>
          <p:spPr>
            <a:xfrm>
              <a:off x="926094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25E9BA80-1219-B156-1A6F-CAB287EC3D0E}"/>
                </a:ext>
              </a:extLst>
            </p:cNvPr>
            <p:cNvSpPr/>
            <p:nvPr/>
          </p:nvSpPr>
          <p:spPr>
            <a:xfrm>
              <a:off x="108495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23B4E0BB-ECE6-D2AB-E73D-A38B26CDA57B}"/>
                </a:ext>
              </a:extLst>
            </p:cNvPr>
            <p:cNvSpPr/>
            <p:nvPr/>
          </p:nvSpPr>
          <p:spPr>
            <a:xfrm>
              <a:off x="124381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1AD7EBB8-A093-CE24-8A32-ACE2D32E576C}"/>
                </a:ext>
              </a:extLst>
            </p:cNvPr>
            <p:cNvSpPr/>
            <p:nvPr/>
          </p:nvSpPr>
          <p:spPr>
            <a:xfrm>
              <a:off x="1402673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E30CFC27-57AD-2794-6A97-E699726910B4}"/>
                </a:ext>
              </a:extLst>
            </p:cNvPr>
            <p:cNvSpPr/>
            <p:nvPr/>
          </p:nvSpPr>
          <p:spPr>
            <a:xfrm>
              <a:off x="1561532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42AAC1D-B27D-15EA-1431-33C09235B1FB}"/>
                </a:ext>
              </a:extLst>
            </p:cNvPr>
            <p:cNvSpPr/>
            <p:nvPr/>
          </p:nvSpPr>
          <p:spPr>
            <a:xfrm>
              <a:off x="1720392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60357F92-A86C-42D3-8495-6664FCC6C677}"/>
                </a:ext>
              </a:extLst>
            </p:cNvPr>
            <p:cNvSpPr/>
            <p:nvPr/>
          </p:nvSpPr>
          <p:spPr>
            <a:xfrm>
              <a:off x="1879248" y="149728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99AB2FAD-ABD3-22A5-F977-DEA191CA7130}"/>
                </a:ext>
              </a:extLst>
            </p:cNvPr>
            <p:cNvSpPr/>
            <p:nvPr/>
          </p:nvSpPr>
          <p:spPr>
            <a:xfrm>
              <a:off x="39831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29D079EB-331E-1108-0753-59B0BFC66AEB}"/>
                </a:ext>
              </a:extLst>
            </p:cNvPr>
            <p:cNvSpPr/>
            <p:nvPr/>
          </p:nvSpPr>
          <p:spPr>
            <a:xfrm>
              <a:off x="55717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1F89F918-EB73-1015-45C4-FFFBBEDD4AB4}"/>
                </a:ext>
              </a:extLst>
            </p:cNvPr>
            <p:cNvSpPr/>
            <p:nvPr/>
          </p:nvSpPr>
          <p:spPr>
            <a:xfrm>
              <a:off x="716035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556ED422-398A-F997-4FF1-8D3E2CE8EE22}"/>
                </a:ext>
              </a:extLst>
            </p:cNvPr>
            <p:cNvSpPr/>
            <p:nvPr/>
          </p:nvSpPr>
          <p:spPr>
            <a:xfrm>
              <a:off x="87489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B5C662C3-01A4-1995-6AB2-A9ABD70B1CF3}"/>
                </a:ext>
              </a:extLst>
            </p:cNvPr>
            <p:cNvSpPr/>
            <p:nvPr/>
          </p:nvSpPr>
          <p:spPr>
            <a:xfrm>
              <a:off x="103375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69563F50-A8FB-D77C-B605-394BD03BB553}"/>
                </a:ext>
              </a:extLst>
            </p:cNvPr>
            <p:cNvSpPr/>
            <p:nvPr/>
          </p:nvSpPr>
          <p:spPr>
            <a:xfrm>
              <a:off x="1192614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8D2C7403-60FA-B55D-D2C7-FF7247E5B009}"/>
                </a:ext>
              </a:extLst>
            </p:cNvPr>
            <p:cNvSpPr/>
            <p:nvPr/>
          </p:nvSpPr>
          <p:spPr>
            <a:xfrm>
              <a:off x="135147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46C37EF0-B6E1-3005-1FCA-05C17A6FC0C9}"/>
                </a:ext>
              </a:extLst>
            </p:cNvPr>
            <p:cNvSpPr/>
            <p:nvPr/>
          </p:nvSpPr>
          <p:spPr>
            <a:xfrm>
              <a:off x="151033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BF083284-2F3D-E66D-9B31-E0AA123CD2AD}"/>
                </a:ext>
              </a:extLst>
            </p:cNvPr>
            <p:cNvSpPr/>
            <p:nvPr/>
          </p:nvSpPr>
          <p:spPr>
            <a:xfrm>
              <a:off x="1669193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>
              <a:extLst>
                <a:ext uri="{FF2B5EF4-FFF2-40B4-BE49-F238E27FC236}">
                  <a16:creationId xmlns:a16="http://schemas.microsoft.com/office/drawing/2014/main" id="{AFCEC816-4B3E-E783-43DF-3589129C1AC7}"/>
                </a:ext>
              </a:extLst>
            </p:cNvPr>
            <p:cNvSpPr/>
            <p:nvPr/>
          </p:nvSpPr>
          <p:spPr>
            <a:xfrm>
              <a:off x="1828049" y="154923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34B20AD1-EF56-F153-D1C4-935A8A612AD1}"/>
                </a:ext>
              </a:extLst>
            </p:cNvPr>
            <p:cNvSpPr/>
            <p:nvPr/>
          </p:nvSpPr>
          <p:spPr>
            <a:xfrm>
              <a:off x="347116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>
              <a:extLst>
                <a:ext uri="{FF2B5EF4-FFF2-40B4-BE49-F238E27FC236}">
                  <a16:creationId xmlns:a16="http://schemas.microsoft.com/office/drawing/2014/main" id="{0882182D-1CAE-FF15-5835-32CA5D3280FA}"/>
                </a:ext>
              </a:extLst>
            </p:cNvPr>
            <p:cNvSpPr/>
            <p:nvPr/>
          </p:nvSpPr>
          <p:spPr>
            <a:xfrm>
              <a:off x="505976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>
              <a:extLst>
                <a:ext uri="{FF2B5EF4-FFF2-40B4-BE49-F238E27FC236}">
                  <a16:creationId xmlns:a16="http://schemas.microsoft.com/office/drawing/2014/main" id="{9ACE927F-0BE9-E3A8-08B9-6DBC7BCDAA0D}"/>
                </a:ext>
              </a:extLst>
            </p:cNvPr>
            <p:cNvSpPr/>
            <p:nvPr/>
          </p:nvSpPr>
          <p:spPr>
            <a:xfrm>
              <a:off x="66483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>
              <a:extLst>
                <a:ext uri="{FF2B5EF4-FFF2-40B4-BE49-F238E27FC236}">
                  <a16:creationId xmlns:a16="http://schemas.microsoft.com/office/drawing/2014/main" id="{493072FE-49D6-9CE9-3718-726B3C93DE1E}"/>
                </a:ext>
              </a:extLst>
            </p:cNvPr>
            <p:cNvSpPr/>
            <p:nvPr/>
          </p:nvSpPr>
          <p:spPr>
            <a:xfrm>
              <a:off x="82369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>
              <a:extLst>
                <a:ext uri="{FF2B5EF4-FFF2-40B4-BE49-F238E27FC236}">
                  <a16:creationId xmlns:a16="http://schemas.microsoft.com/office/drawing/2014/main" id="{E65D8930-46C4-2CFC-C194-74523B07A3EF}"/>
                </a:ext>
              </a:extLst>
            </p:cNvPr>
            <p:cNvSpPr/>
            <p:nvPr/>
          </p:nvSpPr>
          <p:spPr>
            <a:xfrm>
              <a:off x="98255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>
              <a:extLst>
                <a:ext uri="{FF2B5EF4-FFF2-40B4-BE49-F238E27FC236}">
                  <a16:creationId xmlns:a16="http://schemas.microsoft.com/office/drawing/2014/main" id="{590BC646-D824-7A31-BBE6-1A1650997B8A}"/>
                </a:ext>
              </a:extLst>
            </p:cNvPr>
            <p:cNvSpPr/>
            <p:nvPr/>
          </p:nvSpPr>
          <p:spPr>
            <a:xfrm>
              <a:off x="1141415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>
              <a:extLst>
                <a:ext uri="{FF2B5EF4-FFF2-40B4-BE49-F238E27FC236}">
                  <a16:creationId xmlns:a16="http://schemas.microsoft.com/office/drawing/2014/main" id="{9ED4A6FC-31F7-D3C1-D212-E47F85538E57}"/>
                </a:ext>
              </a:extLst>
            </p:cNvPr>
            <p:cNvSpPr/>
            <p:nvPr/>
          </p:nvSpPr>
          <p:spPr>
            <a:xfrm>
              <a:off x="130027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>
              <a:extLst>
                <a:ext uri="{FF2B5EF4-FFF2-40B4-BE49-F238E27FC236}">
                  <a16:creationId xmlns:a16="http://schemas.microsoft.com/office/drawing/2014/main" id="{B7849906-3020-A30E-5D2D-7E8F91A8811F}"/>
                </a:ext>
              </a:extLst>
            </p:cNvPr>
            <p:cNvSpPr/>
            <p:nvPr/>
          </p:nvSpPr>
          <p:spPr>
            <a:xfrm>
              <a:off x="145913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>
              <a:extLst>
                <a:ext uri="{FF2B5EF4-FFF2-40B4-BE49-F238E27FC236}">
                  <a16:creationId xmlns:a16="http://schemas.microsoft.com/office/drawing/2014/main" id="{4CA3A09E-583A-3AED-21D0-924067DF0708}"/>
                </a:ext>
              </a:extLst>
            </p:cNvPr>
            <p:cNvSpPr/>
            <p:nvPr/>
          </p:nvSpPr>
          <p:spPr>
            <a:xfrm>
              <a:off x="1617994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>
              <a:extLst>
                <a:ext uri="{FF2B5EF4-FFF2-40B4-BE49-F238E27FC236}">
                  <a16:creationId xmlns:a16="http://schemas.microsoft.com/office/drawing/2014/main" id="{116AAB7F-9439-E195-993D-96BEF1A8B070}"/>
                </a:ext>
              </a:extLst>
            </p:cNvPr>
            <p:cNvSpPr/>
            <p:nvPr/>
          </p:nvSpPr>
          <p:spPr>
            <a:xfrm>
              <a:off x="1776850" y="1595459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>
              <a:extLst>
                <a:ext uri="{FF2B5EF4-FFF2-40B4-BE49-F238E27FC236}">
                  <a16:creationId xmlns:a16="http://schemas.microsoft.com/office/drawing/2014/main" id="{0910A700-174D-F577-4BB8-5BF5B5965058}"/>
                </a:ext>
              </a:extLst>
            </p:cNvPr>
            <p:cNvSpPr/>
            <p:nvPr/>
          </p:nvSpPr>
          <p:spPr>
            <a:xfrm>
              <a:off x="295917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FC4832ED-2ADB-2A9A-CA78-0915DAC62A9D}"/>
                </a:ext>
              </a:extLst>
            </p:cNvPr>
            <p:cNvSpPr/>
            <p:nvPr/>
          </p:nvSpPr>
          <p:spPr>
            <a:xfrm>
              <a:off x="45477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>
              <a:extLst>
                <a:ext uri="{FF2B5EF4-FFF2-40B4-BE49-F238E27FC236}">
                  <a16:creationId xmlns:a16="http://schemas.microsoft.com/office/drawing/2014/main" id="{65C0C8B4-5D58-150E-A48D-C85B09260DB5}"/>
                </a:ext>
              </a:extLst>
            </p:cNvPr>
            <p:cNvSpPr/>
            <p:nvPr/>
          </p:nvSpPr>
          <p:spPr>
            <a:xfrm>
              <a:off x="61363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>
              <a:extLst>
                <a:ext uri="{FF2B5EF4-FFF2-40B4-BE49-F238E27FC236}">
                  <a16:creationId xmlns:a16="http://schemas.microsoft.com/office/drawing/2014/main" id="{1A121F44-C683-47F4-3A00-91AC293478AD}"/>
                </a:ext>
              </a:extLst>
            </p:cNvPr>
            <p:cNvSpPr/>
            <p:nvPr/>
          </p:nvSpPr>
          <p:spPr>
            <a:xfrm>
              <a:off x="77249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>
              <a:extLst>
                <a:ext uri="{FF2B5EF4-FFF2-40B4-BE49-F238E27FC236}">
                  <a16:creationId xmlns:a16="http://schemas.microsoft.com/office/drawing/2014/main" id="{D57951C5-E724-3C38-4164-828D50796962}"/>
                </a:ext>
              </a:extLst>
            </p:cNvPr>
            <p:cNvSpPr/>
            <p:nvPr/>
          </p:nvSpPr>
          <p:spPr>
            <a:xfrm>
              <a:off x="931356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>
              <a:extLst>
                <a:ext uri="{FF2B5EF4-FFF2-40B4-BE49-F238E27FC236}">
                  <a16:creationId xmlns:a16="http://schemas.microsoft.com/office/drawing/2014/main" id="{E5B47937-DB3B-86DD-2D6E-6ACD33431151}"/>
                </a:ext>
              </a:extLst>
            </p:cNvPr>
            <p:cNvSpPr/>
            <p:nvPr/>
          </p:nvSpPr>
          <p:spPr>
            <a:xfrm>
              <a:off x="109021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>
              <a:extLst>
                <a:ext uri="{FF2B5EF4-FFF2-40B4-BE49-F238E27FC236}">
                  <a16:creationId xmlns:a16="http://schemas.microsoft.com/office/drawing/2014/main" id="{7436FF56-8270-6ED1-009F-E7EBAA52676E}"/>
                </a:ext>
              </a:extLst>
            </p:cNvPr>
            <p:cNvSpPr/>
            <p:nvPr/>
          </p:nvSpPr>
          <p:spPr>
            <a:xfrm>
              <a:off x="124907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DCAFFCDC-9368-BA37-A590-ED2D06CCF65E}"/>
                </a:ext>
              </a:extLst>
            </p:cNvPr>
            <p:cNvSpPr/>
            <p:nvPr/>
          </p:nvSpPr>
          <p:spPr>
            <a:xfrm>
              <a:off x="1407935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ube 171">
              <a:extLst>
                <a:ext uri="{FF2B5EF4-FFF2-40B4-BE49-F238E27FC236}">
                  <a16:creationId xmlns:a16="http://schemas.microsoft.com/office/drawing/2014/main" id="{61406CA9-7F32-6FF3-913C-C765560B7449}"/>
                </a:ext>
              </a:extLst>
            </p:cNvPr>
            <p:cNvSpPr/>
            <p:nvPr/>
          </p:nvSpPr>
          <p:spPr>
            <a:xfrm>
              <a:off x="1566794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22731AEE-8976-AE5D-B76C-9A50A231E314}"/>
                </a:ext>
              </a:extLst>
            </p:cNvPr>
            <p:cNvSpPr/>
            <p:nvPr/>
          </p:nvSpPr>
          <p:spPr>
            <a:xfrm>
              <a:off x="1725650" y="1647415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>
              <a:extLst>
                <a:ext uri="{FF2B5EF4-FFF2-40B4-BE49-F238E27FC236}">
                  <a16:creationId xmlns:a16="http://schemas.microsoft.com/office/drawing/2014/main" id="{F1A91E9B-4946-BE89-382D-385B6A9868C6}"/>
                </a:ext>
              </a:extLst>
            </p:cNvPr>
            <p:cNvSpPr/>
            <p:nvPr/>
          </p:nvSpPr>
          <p:spPr>
            <a:xfrm>
              <a:off x="244718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>
              <a:extLst>
                <a:ext uri="{FF2B5EF4-FFF2-40B4-BE49-F238E27FC236}">
                  <a16:creationId xmlns:a16="http://schemas.microsoft.com/office/drawing/2014/main" id="{0B824D62-14F0-146C-2C82-21EA5DCADD0F}"/>
                </a:ext>
              </a:extLst>
            </p:cNvPr>
            <p:cNvSpPr/>
            <p:nvPr/>
          </p:nvSpPr>
          <p:spPr>
            <a:xfrm>
              <a:off x="40357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>
              <a:extLst>
                <a:ext uri="{FF2B5EF4-FFF2-40B4-BE49-F238E27FC236}">
                  <a16:creationId xmlns:a16="http://schemas.microsoft.com/office/drawing/2014/main" id="{03F5360F-D6EF-2C64-919F-DAB29CC83128}"/>
                </a:ext>
              </a:extLst>
            </p:cNvPr>
            <p:cNvSpPr/>
            <p:nvPr/>
          </p:nvSpPr>
          <p:spPr>
            <a:xfrm>
              <a:off x="56243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034FAC43-5B41-F482-414B-2CE1CE0A3733}"/>
                </a:ext>
              </a:extLst>
            </p:cNvPr>
            <p:cNvSpPr/>
            <p:nvPr/>
          </p:nvSpPr>
          <p:spPr>
            <a:xfrm>
              <a:off x="721297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A663C60A-B09D-A3A4-2EAB-88EB9529FDB3}"/>
                </a:ext>
              </a:extLst>
            </p:cNvPr>
            <p:cNvSpPr/>
            <p:nvPr/>
          </p:nvSpPr>
          <p:spPr>
            <a:xfrm>
              <a:off x="88015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>
              <a:extLst>
                <a:ext uri="{FF2B5EF4-FFF2-40B4-BE49-F238E27FC236}">
                  <a16:creationId xmlns:a16="http://schemas.microsoft.com/office/drawing/2014/main" id="{EF4DD76E-5284-3CCF-6D0A-B00955950492}"/>
                </a:ext>
              </a:extLst>
            </p:cNvPr>
            <p:cNvSpPr/>
            <p:nvPr/>
          </p:nvSpPr>
          <p:spPr>
            <a:xfrm>
              <a:off x="103901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>
              <a:extLst>
                <a:ext uri="{FF2B5EF4-FFF2-40B4-BE49-F238E27FC236}">
                  <a16:creationId xmlns:a16="http://schemas.microsoft.com/office/drawing/2014/main" id="{742C69BA-C10C-AE04-9B87-F4D7B2210D1E}"/>
                </a:ext>
              </a:extLst>
            </p:cNvPr>
            <p:cNvSpPr/>
            <p:nvPr/>
          </p:nvSpPr>
          <p:spPr>
            <a:xfrm>
              <a:off x="1197876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0BCF38E2-78E8-AB94-5C36-5C2E50E9804A}"/>
                </a:ext>
              </a:extLst>
            </p:cNvPr>
            <p:cNvSpPr/>
            <p:nvPr/>
          </p:nvSpPr>
          <p:spPr>
            <a:xfrm>
              <a:off x="1356735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>
              <a:extLst>
                <a:ext uri="{FF2B5EF4-FFF2-40B4-BE49-F238E27FC236}">
                  <a16:creationId xmlns:a16="http://schemas.microsoft.com/office/drawing/2014/main" id="{50454AD3-B407-888A-9F7D-93AB97E0A345}"/>
                </a:ext>
              </a:extLst>
            </p:cNvPr>
            <p:cNvSpPr/>
            <p:nvPr/>
          </p:nvSpPr>
          <p:spPr>
            <a:xfrm>
              <a:off x="1515595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>
              <a:extLst>
                <a:ext uri="{FF2B5EF4-FFF2-40B4-BE49-F238E27FC236}">
                  <a16:creationId xmlns:a16="http://schemas.microsoft.com/office/drawing/2014/main" id="{32E9C6E3-38EB-F3C6-8A4D-784AC1FD48E2}"/>
                </a:ext>
              </a:extLst>
            </p:cNvPr>
            <p:cNvSpPr/>
            <p:nvPr/>
          </p:nvSpPr>
          <p:spPr>
            <a:xfrm>
              <a:off x="1674451" y="169363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>
              <a:extLst>
                <a:ext uri="{FF2B5EF4-FFF2-40B4-BE49-F238E27FC236}">
                  <a16:creationId xmlns:a16="http://schemas.microsoft.com/office/drawing/2014/main" id="{59A1EAD3-789F-8E1A-1FC7-FDEFC26581E6}"/>
                </a:ext>
              </a:extLst>
            </p:cNvPr>
            <p:cNvSpPr/>
            <p:nvPr/>
          </p:nvSpPr>
          <p:spPr>
            <a:xfrm>
              <a:off x="19351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>
              <a:extLst>
                <a:ext uri="{FF2B5EF4-FFF2-40B4-BE49-F238E27FC236}">
                  <a16:creationId xmlns:a16="http://schemas.microsoft.com/office/drawing/2014/main" id="{CE6CF8BF-F234-EEE3-1783-E05E3F8FE826}"/>
                </a:ext>
              </a:extLst>
            </p:cNvPr>
            <p:cNvSpPr/>
            <p:nvPr/>
          </p:nvSpPr>
          <p:spPr>
            <a:xfrm>
              <a:off x="35237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>
              <a:extLst>
                <a:ext uri="{FF2B5EF4-FFF2-40B4-BE49-F238E27FC236}">
                  <a16:creationId xmlns:a16="http://schemas.microsoft.com/office/drawing/2014/main" id="{C2E82024-B6EA-AD97-7E26-777AA66588D5}"/>
                </a:ext>
              </a:extLst>
            </p:cNvPr>
            <p:cNvSpPr/>
            <p:nvPr/>
          </p:nvSpPr>
          <p:spPr>
            <a:xfrm>
              <a:off x="511238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>
              <a:extLst>
                <a:ext uri="{FF2B5EF4-FFF2-40B4-BE49-F238E27FC236}">
                  <a16:creationId xmlns:a16="http://schemas.microsoft.com/office/drawing/2014/main" id="{26DABA90-3129-0266-4E10-AD0A6E050B14}"/>
                </a:ext>
              </a:extLst>
            </p:cNvPr>
            <p:cNvSpPr/>
            <p:nvPr/>
          </p:nvSpPr>
          <p:spPr>
            <a:xfrm>
              <a:off x="67009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>
              <a:extLst>
                <a:ext uri="{FF2B5EF4-FFF2-40B4-BE49-F238E27FC236}">
                  <a16:creationId xmlns:a16="http://schemas.microsoft.com/office/drawing/2014/main" id="{FCA8ECBC-E208-A9C6-5CD5-959C6597524E}"/>
                </a:ext>
              </a:extLst>
            </p:cNvPr>
            <p:cNvSpPr/>
            <p:nvPr/>
          </p:nvSpPr>
          <p:spPr>
            <a:xfrm>
              <a:off x="82895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B598BE03-706C-A6C7-6153-E14A7E7FF5AD}"/>
                </a:ext>
              </a:extLst>
            </p:cNvPr>
            <p:cNvSpPr/>
            <p:nvPr/>
          </p:nvSpPr>
          <p:spPr>
            <a:xfrm>
              <a:off x="987817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>
              <a:extLst>
                <a:ext uri="{FF2B5EF4-FFF2-40B4-BE49-F238E27FC236}">
                  <a16:creationId xmlns:a16="http://schemas.microsoft.com/office/drawing/2014/main" id="{0A0BAD0C-76FB-DEF2-46E5-5026702ACC69}"/>
                </a:ext>
              </a:extLst>
            </p:cNvPr>
            <p:cNvSpPr/>
            <p:nvPr/>
          </p:nvSpPr>
          <p:spPr>
            <a:xfrm>
              <a:off x="114667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>
              <a:extLst>
                <a:ext uri="{FF2B5EF4-FFF2-40B4-BE49-F238E27FC236}">
                  <a16:creationId xmlns:a16="http://schemas.microsoft.com/office/drawing/2014/main" id="{981AC933-2C5A-02B2-D004-3327C92BD1D3}"/>
                </a:ext>
              </a:extLst>
            </p:cNvPr>
            <p:cNvSpPr/>
            <p:nvPr/>
          </p:nvSpPr>
          <p:spPr>
            <a:xfrm>
              <a:off x="130553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>
              <a:extLst>
                <a:ext uri="{FF2B5EF4-FFF2-40B4-BE49-F238E27FC236}">
                  <a16:creationId xmlns:a16="http://schemas.microsoft.com/office/drawing/2014/main" id="{B123ED85-544F-CE51-8A40-70D00244F6EF}"/>
                </a:ext>
              </a:extLst>
            </p:cNvPr>
            <p:cNvSpPr/>
            <p:nvPr/>
          </p:nvSpPr>
          <p:spPr>
            <a:xfrm>
              <a:off x="1464396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>
              <a:extLst>
                <a:ext uri="{FF2B5EF4-FFF2-40B4-BE49-F238E27FC236}">
                  <a16:creationId xmlns:a16="http://schemas.microsoft.com/office/drawing/2014/main" id="{C1BD52D9-D82D-AFB8-837B-4E00558E9763}"/>
                </a:ext>
              </a:extLst>
            </p:cNvPr>
            <p:cNvSpPr/>
            <p:nvPr/>
          </p:nvSpPr>
          <p:spPr>
            <a:xfrm>
              <a:off x="1623252" y="174559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>
              <a:extLst>
                <a:ext uri="{FF2B5EF4-FFF2-40B4-BE49-F238E27FC236}">
                  <a16:creationId xmlns:a16="http://schemas.microsoft.com/office/drawing/2014/main" id="{29CCEB50-E28B-549B-E5F8-92633C2F828F}"/>
                </a:ext>
              </a:extLst>
            </p:cNvPr>
            <p:cNvSpPr/>
            <p:nvPr/>
          </p:nvSpPr>
          <p:spPr>
            <a:xfrm>
              <a:off x="142319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>
              <a:extLst>
                <a:ext uri="{FF2B5EF4-FFF2-40B4-BE49-F238E27FC236}">
                  <a16:creationId xmlns:a16="http://schemas.microsoft.com/office/drawing/2014/main" id="{D94933DD-1E68-9DBD-3DB5-BD4E6ABF208D}"/>
                </a:ext>
              </a:extLst>
            </p:cNvPr>
            <p:cNvSpPr/>
            <p:nvPr/>
          </p:nvSpPr>
          <p:spPr>
            <a:xfrm>
              <a:off x="301179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>
              <a:extLst>
                <a:ext uri="{FF2B5EF4-FFF2-40B4-BE49-F238E27FC236}">
                  <a16:creationId xmlns:a16="http://schemas.microsoft.com/office/drawing/2014/main" id="{364C5486-8049-9077-E49F-85577F8EF1EB}"/>
                </a:ext>
              </a:extLst>
            </p:cNvPr>
            <p:cNvSpPr/>
            <p:nvPr/>
          </p:nvSpPr>
          <p:spPr>
            <a:xfrm>
              <a:off x="46003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4BAAA71E-BE7C-0681-6715-664EC0BD5E2A}"/>
                </a:ext>
              </a:extLst>
            </p:cNvPr>
            <p:cNvSpPr/>
            <p:nvPr/>
          </p:nvSpPr>
          <p:spPr>
            <a:xfrm>
              <a:off x="61889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>
              <a:extLst>
                <a:ext uri="{FF2B5EF4-FFF2-40B4-BE49-F238E27FC236}">
                  <a16:creationId xmlns:a16="http://schemas.microsoft.com/office/drawing/2014/main" id="{38F1DAFF-AFE3-5A71-F9F1-0749C524A16E}"/>
                </a:ext>
              </a:extLst>
            </p:cNvPr>
            <p:cNvSpPr/>
            <p:nvPr/>
          </p:nvSpPr>
          <p:spPr>
            <a:xfrm>
              <a:off x="777758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>
              <a:extLst>
                <a:ext uri="{FF2B5EF4-FFF2-40B4-BE49-F238E27FC236}">
                  <a16:creationId xmlns:a16="http://schemas.microsoft.com/office/drawing/2014/main" id="{351F201F-74BA-1623-C6FB-B3DF840E82C0}"/>
                </a:ext>
              </a:extLst>
            </p:cNvPr>
            <p:cNvSpPr/>
            <p:nvPr/>
          </p:nvSpPr>
          <p:spPr>
            <a:xfrm>
              <a:off x="93661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>
              <a:extLst>
                <a:ext uri="{FF2B5EF4-FFF2-40B4-BE49-F238E27FC236}">
                  <a16:creationId xmlns:a16="http://schemas.microsoft.com/office/drawing/2014/main" id="{BF896B1C-7132-5D82-8EA5-8E488824C7FC}"/>
                </a:ext>
              </a:extLst>
            </p:cNvPr>
            <p:cNvSpPr/>
            <p:nvPr/>
          </p:nvSpPr>
          <p:spPr>
            <a:xfrm>
              <a:off x="109547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>
              <a:extLst>
                <a:ext uri="{FF2B5EF4-FFF2-40B4-BE49-F238E27FC236}">
                  <a16:creationId xmlns:a16="http://schemas.microsoft.com/office/drawing/2014/main" id="{18C1D295-F65A-4F6D-EE2C-AB2C6C63EB4C}"/>
                </a:ext>
              </a:extLst>
            </p:cNvPr>
            <p:cNvSpPr/>
            <p:nvPr/>
          </p:nvSpPr>
          <p:spPr>
            <a:xfrm>
              <a:off x="125433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>
              <a:extLst>
                <a:ext uri="{FF2B5EF4-FFF2-40B4-BE49-F238E27FC236}">
                  <a16:creationId xmlns:a16="http://schemas.microsoft.com/office/drawing/2014/main" id="{904CA5A4-DF4C-BFDD-8123-8CA8742F72B0}"/>
                </a:ext>
              </a:extLst>
            </p:cNvPr>
            <p:cNvSpPr/>
            <p:nvPr/>
          </p:nvSpPr>
          <p:spPr>
            <a:xfrm>
              <a:off x="1413197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>
              <a:extLst>
                <a:ext uri="{FF2B5EF4-FFF2-40B4-BE49-F238E27FC236}">
                  <a16:creationId xmlns:a16="http://schemas.microsoft.com/office/drawing/2014/main" id="{5F036E15-DFE1-112E-A7AF-D74F57BA2367}"/>
                </a:ext>
              </a:extLst>
            </p:cNvPr>
            <p:cNvSpPr/>
            <p:nvPr/>
          </p:nvSpPr>
          <p:spPr>
            <a:xfrm>
              <a:off x="1572053" y="317398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>
              <a:extLst>
                <a:ext uri="{FF2B5EF4-FFF2-40B4-BE49-F238E27FC236}">
                  <a16:creationId xmlns:a16="http://schemas.microsoft.com/office/drawing/2014/main" id="{CABE9465-987A-87C3-F87F-B9BF3860D5AF}"/>
                </a:ext>
              </a:extLst>
            </p:cNvPr>
            <p:cNvSpPr/>
            <p:nvPr/>
          </p:nvSpPr>
          <p:spPr>
            <a:xfrm>
              <a:off x="142319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75448448-43DD-A198-AAED-8ED3235369B9}"/>
                </a:ext>
              </a:extLst>
            </p:cNvPr>
            <p:cNvSpPr/>
            <p:nvPr/>
          </p:nvSpPr>
          <p:spPr>
            <a:xfrm>
              <a:off x="301179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ube 205">
              <a:extLst>
                <a:ext uri="{FF2B5EF4-FFF2-40B4-BE49-F238E27FC236}">
                  <a16:creationId xmlns:a16="http://schemas.microsoft.com/office/drawing/2014/main" id="{CC3957E2-2CC6-E67F-AEC9-58BEB2C3B1B7}"/>
                </a:ext>
              </a:extLst>
            </p:cNvPr>
            <p:cNvSpPr/>
            <p:nvPr/>
          </p:nvSpPr>
          <p:spPr>
            <a:xfrm>
              <a:off x="46003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E2347F4A-1B11-A3E4-59DF-20E52C8B163B}"/>
                </a:ext>
              </a:extLst>
            </p:cNvPr>
            <p:cNvSpPr/>
            <p:nvPr/>
          </p:nvSpPr>
          <p:spPr>
            <a:xfrm>
              <a:off x="61889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>
              <a:extLst>
                <a:ext uri="{FF2B5EF4-FFF2-40B4-BE49-F238E27FC236}">
                  <a16:creationId xmlns:a16="http://schemas.microsoft.com/office/drawing/2014/main" id="{E58CCD25-86FF-702D-0892-B04E04DAB971}"/>
                </a:ext>
              </a:extLst>
            </p:cNvPr>
            <p:cNvSpPr/>
            <p:nvPr/>
          </p:nvSpPr>
          <p:spPr>
            <a:xfrm>
              <a:off x="777758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>
              <a:extLst>
                <a:ext uri="{FF2B5EF4-FFF2-40B4-BE49-F238E27FC236}">
                  <a16:creationId xmlns:a16="http://schemas.microsoft.com/office/drawing/2014/main" id="{424378AC-29C5-BAA4-4956-F7C2BA21E89C}"/>
                </a:ext>
              </a:extLst>
            </p:cNvPr>
            <p:cNvSpPr/>
            <p:nvPr/>
          </p:nvSpPr>
          <p:spPr>
            <a:xfrm>
              <a:off x="93661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>
              <a:extLst>
                <a:ext uri="{FF2B5EF4-FFF2-40B4-BE49-F238E27FC236}">
                  <a16:creationId xmlns:a16="http://schemas.microsoft.com/office/drawing/2014/main" id="{C46E05F8-67EB-1E72-FD3A-5FB0E451F5A5}"/>
                </a:ext>
              </a:extLst>
            </p:cNvPr>
            <p:cNvSpPr/>
            <p:nvPr/>
          </p:nvSpPr>
          <p:spPr>
            <a:xfrm>
              <a:off x="109547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>
              <a:extLst>
                <a:ext uri="{FF2B5EF4-FFF2-40B4-BE49-F238E27FC236}">
                  <a16:creationId xmlns:a16="http://schemas.microsoft.com/office/drawing/2014/main" id="{13DCD826-7D6E-7CA2-3D2F-F12BB68D57FA}"/>
                </a:ext>
              </a:extLst>
            </p:cNvPr>
            <p:cNvSpPr/>
            <p:nvPr/>
          </p:nvSpPr>
          <p:spPr>
            <a:xfrm>
              <a:off x="125433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>
              <a:extLst>
                <a:ext uri="{FF2B5EF4-FFF2-40B4-BE49-F238E27FC236}">
                  <a16:creationId xmlns:a16="http://schemas.microsoft.com/office/drawing/2014/main" id="{408AE4D5-5DD1-30D8-07E2-2C4FB3B309F9}"/>
                </a:ext>
              </a:extLst>
            </p:cNvPr>
            <p:cNvSpPr/>
            <p:nvPr/>
          </p:nvSpPr>
          <p:spPr>
            <a:xfrm>
              <a:off x="1413197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6B69C98C-26E1-F17A-0E69-35220B72EC78}"/>
                </a:ext>
              </a:extLst>
            </p:cNvPr>
            <p:cNvSpPr/>
            <p:nvPr/>
          </p:nvSpPr>
          <p:spPr>
            <a:xfrm>
              <a:off x="1572053" y="303634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>
              <a:extLst>
                <a:ext uri="{FF2B5EF4-FFF2-40B4-BE49-F238E27FC236}">
                  <a16:creationId xmlns:a16="http://schemas.microsoft.com/office/drawing/2014/main" id="{E3F8E9EE-67F7-5D75-9AB4-4C1B7320C4C5}"/>
                </a:ext>
              </a:extLst>
            </p:cNvPr>
            <p:cNvSpPr/>
            <p:nvPr/>
          </p:nvSpPr>
          <p:spPr>
            <a:xfrm>
              <a:off x="142319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>
              <a:extLst>
                <a:ext uri="{FF2B5EF4-FFF2-40B4-BE49-F238E27FC236}">
                  <a16:creationId xmlns:a16="http://schemas.microsoft.com/office/drawing/2014/main" id="{1A79C5D7-3BF4-6610-90C0-F518F6468FB5}"/>
                </a:ext>
              </a:extLst>
            </p:cNvPr>
            <p:cNvSpPr/>
            <p:nvPr/>
          </p:nvSpPr>
          <p:spPr>
            <a:xfrm>
              <a:off x="301179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Cube 215">
              <a:extLst>
                <a:ext uri="{FF2B5EF4-FFF2-40B4-BE49-F238E27FC236}">
                  <a16:creationId xmlns:a16="http://schemas.microsoft.com/office/drawing/2014/main" id="{17C3383A-1958-5A19-7A61-BB44790295BB}"/>
                </a:ext>
              </a:extLst>
            </p:cNvPr>
            <p:cNvSpPr/>
            <p:nvPr/>
          </p:nvSpPr>
          <p:spPr>
            <a:xfrm>
              <a:off x="46003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Cube 216">
              <a:extLst>
                <a:ext uri="{FF2B5EF4-FFF2-40B4-BE49-F238E27FC236}">
                  <a16:creationId xmlns:a16="http://schemas.microsoft.com/office/drawing/2014/main" id="{EF06367E-AE9C-3342-5966-598EF3035520}"/>
                </a:ext>
              </a:extLst>
            </p:cNvPr>
            <p:cNvSpPr/>
            <p:nvPr/>
          </p:nvSpPr>
          <p:spPr>
            <a:xfrm>
              <a:off x="61889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Cube 217">
              <a:extLst>
                <a:ext uri="{FF2B5EF4-FFF2-40B4-BE49-F238E27FC236}">
                  <a16:creationId xmlns:a16="http://schemas.microsoft.com/office/drawing/2014/main" id="{DF16C95D-C924-4806-E3C0-47EA09713152}"/>
                </a:ext>
              </a:extLst>
            </p:cNvPr>
            <p:cNvSpPr/>
            <p:nvPr/>
          </p:nvSpPr>
          <p:spPr>
            <a:xfrm>
              <a:off x="777758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Cube 218">
              <a:extLst>
                <a:ext uri="{FF2B5EF4-FFF2-40B4-BE49-F238E27FC236}">
                  <a16:creationId xmlns:a16="http://schemas.microsoft.com/office/drawing/2014/main" id="{7832F525-5BF1-7C87-8032-EF7D882426D5}"/>
                </a:ext>
              </a:extLst>
            </p:cNvPr>
            <p:cNvSpPr/>
            <p:nvPr/>
          </p:nvSpPr>
          <p:spPr>
            <a:xfrm>
              <a:off x="93661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Cube 219">
              <a:extLst>
                <a:ext uri="{FF2B5EF4-FFF2-40B4-BE49-F238E27FC236}">
                  <a16:creationId xmlns:a16="http://schemas.microsoft.com/office/drawing/2014/main" id="{4D009144-D614-FC4E-7C7E-D29135ABFA98}"/>
                </a:ext>
              </a:extLst>
            </p:cNvPr>
            <p:cNvSpPr/>
            <p:nvPr/>
          </p:nvSpPr>
          <p:spPr>
            <a:xfrm>
              <a:off x="109547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B2119D9E-E7DE-1AE6-3DA5-EC6F31AF19DF}"/>
                </a:ext>
              </a:extLst>
            </p:cNvPr>
            <p:cNvSpPr/>
            <p:nvPr/>
          </p:nvSpPr>
          <p:spPr>
            <a:xfrm>
              <a:off x="125433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>
              <a:extLst>
                <a:ext uri="{FF2B5EF4-FFF2-40B4-BE49-F238E27FC236}">
                  <a16:creationId xmlns:a16="http://schemas.microsoft.com/office/drawing/2014/main" id="{B4E8477B-0107-D47D-2A3E-EBF5BDB9B99A}"/>
                </a:ext>
              </a:extLst>
            </p:cNvPr>
            <p:cNvSpPr/>
            <p:nvPr/>
          </p:nvSpPr>
          <p:spPr>
            <a:xfrm>
              <a:off x="1413197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>
              <a:extLst>
                <a:ext uri="{FF2B5EF4-FFF2-40B4-BE49-F238E27FC236}">
                  <a16:creationId xmlns:a16="http://schemas.microsoft.com/office/drawing/2014/main" id="{A62C2888-8A45-FB35-5021-A0EA94405892}"/>
                </a:ext>
              </a:extLst>
            </p:cNvPr>
            <p:cNvSpPr/>
            <p:nvPr/>
          </p:nvSpPr>
          <p:spPr>
            <a:xfrm>
              <a:off x="1572053" y="289869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>
              <a:extLst>
                <a:ext uri="{FF2B5EF4-FFF2-40B4-BE49-F238E27FC236}">
                  <a16:creationId xmlns:a16="http://schemas.microsoft.com/office/drawing/2014/main" id="{0BDD03CD-37E8-349E-AE82-20B64B7DFCFC}"/>
                </a:ext>
              </a:extLst>
            </p:cNvPr>
            <p:cNvSpPr/>
            <p:nvPr/>
          </p:nvSpPr>
          <p:spPr>
            <a:xfrm>
              <a:off x="142319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>
              <a:extLst>
                <a:ext uri="{FF2B5EF4-FFF2-40B4-BE49-F238E27FC236}">
                  <a16:creationId xmlns:a16="http://schemas.microsoft.com/office/drawing/2014/main" id="{9044093A-3079-95D1-A6C7-A2991967E4E6}"/>
                </a:ext>
              </a:extLst>
            </p:cNvPr>
            <p:cNvSpPr/>
            <p:nvPr/>
          </p:nvSpPr>
          <p:spPr>
            <a:xfrm>
              <a:off x="301179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>
              <a:extLst>
                <a:ext uri="{FF2B5EF4-FFF2-40B4-BE49-F238E27FC236}">
                  <a16:creationId xmlns:a16="http://schemas.microsoft.com/office/drawing/2014/main" id="{1E8921B6-16A5-146E-8197-932BF0417E1B}"/>
                </a:ext>
              </a:extLst>
            </p:cNvPr>
            <p:cNvSpPr/>
            <p:nvPr/>
          </p:nvSpPr>
          <p:spPr>
            <a:xfrm>
              <a:off x="46003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>
              <a:extLst>
                <a:ext uri="{FF2B5EF4-FFF2-40B4-BE49-F238E27FC236}">
                  <a16:creationId xmlns:a16="http://schemas.microsoft.com/office/drawing/2014/main" id="{4592AE3E-A1BB-A067-42FB-7DAED63BC9AC}"/>
                </a:ext>
              </a:extLst>
            </p:cNvPr>
            <p:cNvSpPr/>
            <p:nvPr/>
          </p:nvSpPr>
          <p:spPr>
            <a:xfrm>
              <a:off x="61889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851C8088-8860-B1AF-7F94-41DEBE37014D}"/>
                </a:ext>
              </a:extLst>
            </p:cNvPr>
            <p:cNvSpPr/>
            <p:nvPr/>
          </p:nvSpPr>
          <p:spPr>
            <a:xfrm>
              <a:off x="777758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ube 228">
              <a:extLst>
                <a:ext uri="{FF2B5EF4-FFF2-40B4-BE49-F238E27FC236}">
                  <a16:creationId xmlns:a16="http://schemas.microsoft.com/office/drawing/2014/main" id="{8A44DB55-A67B-5597-83E3-B17643206B11}"/>
                </a:ext>
              </a:extLst>
            </p:cNvPr>
            <p:cNvSpPr/>
            <p:nvPr/>
          </p:nvSpPr>
          <p:spPr>
            <a:xfrm>
              <a:off x="93661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ube 229">
              <a:extLst>
                <a:ext uri="{FF2B5EF4-FFF2-40B4-BE49-F238E27FC236}">
                  <a16:creationId xmlns:a16="http://schemas.microsoft.com/office/drawing/2014/main" id="{FF853A10-008C-56B6-8399-BEC7277E1B68}"/>
                </a:ext>
              </a:extLst>
            </p:cNvPr>
            <p:cNvSpPr/>
            <p:nvPr/>
          </p:nvSpPr>
          <p:spPr>
            <a:xfrm>
              <a:off x="109547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ube 230">
              <a:extLst>
                <a:ext uri="{FF2B5EF4-FFF2-40B4-BE49-F238E27FC236}">
                  <a16:creationId xmlns:a16="http://schemas.microsoft.com/office/drawing/2014/main" id="{2319EED2-B706-BD44-91B5-8C3BCB13B22A}"/>
                </a:ext>
              </a:extLst>
            </p:cNvPr>
            <p:cNvSpPr/>
            <p:nvPr/>
          </p:nvSpPr>
          <p:spPr>
            <a:xfrm>
              <a:off x="125433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ube 231">
              <a:extLst>
                <a:ext uri="{FF2B5EF4-FFF2-40B4-BE49-F238E27FC236}">
                  <a16:creationId xmlns:a16="http://schemas.microsoft.com/office/drawing/2014/main" id="{D6DB1B66-84E5-2DA0-F111-00B859A3DD78}"/>
                </a:ext>
              </a:extLst>
            </p:cNvPr>
            <p:cNvSpPr/>
            <p:nvPr/>
          </p:nvSpPr>
          <p:spPr>
            <a:xfrm>
              <a:off x="1413197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Cube 232">
              <a:extLst>
                <a:ext uri="{FF2B5EF4-FFF2-40B4-BE49-F238E27FC236}">
                  <a16:creationId xmlns:a16="http://schemas.microsoft.com/office/drawing/2014/main" id="{77C6587F-2E5A-B474-6847-357A8AB26A4E}"/>
                </a:ext>
              </a:extLst>
            </p:cNvPr>
            <p:cNvSpPr/>
            <p:nvPr/>
          </p:nvSpPr>
          <p:spPr>
            <a:xfrm>
              <a:off x="1572053" y="276105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ube 233">
              <a:extLst>
                <a:ext uri="{FF2B5EF4-FFF2-40B4-BE49-F238E27FC236}">
                  <a16:creationId xmlns:a16="http://schemas.microsoft.com/office/drawing/2014/main" id="{4DA7E8E4-2548-21A8-6B27-56984F06C1E2}"/>
                </a:ext>
              </a:extLst>
            </p:cNvPr>
            <p:cNvSpPr/>
            <p:nvPr/>
          </p:nvSpPr>
          <p:spPr>
            <a:xfrm>
              <a:off x="142319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Cube 234">
              <a:extLst>
                <a:ext uri="{FF2B5EF4-FFF2-40B4-BE49-F238E27FC236}">
                  <a16:creationId xmlns:a16="http://schemas.microsoft.com/office/drawing/2014/main" id="{43949A5B-7A77-687A-B1FC-99CED79CDC6C}"/>
                </a:ext>
              </a:extLst>
            </p:cNvPr>
            <p:cNvSpPr/>
            <p:nvPr/>
          </p:nvSpPr>
          <p:spPr>
            <a:xfrm>
              <a:off x="301179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Cube 235">
              <a:extLst>
                <a:ext uri="{FF2B5EF4-FFF2-40B4-BE49-F238E27FC236}">
                  <a16:creationId xmlns:a16="http://schemas.microsoft.com/office/drawing/2014/main" id="{B293E866-D61C-206D-8664-AECC30D0C4EA}"/>
                </a:ext>
              </a:extLst>
            </p:cNvPr>
            <p:cNvSpPr/>
            <p:nvPr/>
          </p:nvSpPr>
          <p:spPr>
            <a:xfrm>
              <a:off x="46003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ube 236">
              <a:extLst>
                <a:ext uri="{FF2B5EF4-FFF2-40B4-BE49-F238E27FC236}">
                  <a16:creationId xmlns:a16="http://schemas.microsoft.com/office/drawing/2014/main" id="{8621AE70-3401-EB74-4D6B-E7A453A612B3}"/>
                </a:ext>
              </a:extLst>
            </p:cNvPr>
            <p:cNvSpPr/>
            <p:nvPr/>
          </p:nvSpPr>
          <p:spPr>
            <a:xfrm>
              <a:off x="61889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ube 237">
              <a:extLst>
                <a:ext uri="{FF2B5EF4-FFF2-40B4-BE49-F238E27FC236}">
                  <a16:creationId xmlns:a16="http://schemas.microsoft.com/office/drawing/2014/main" id="{E23B2DF3-8841-2D7E-449C-A2C9BE8608E8}"/>
                </a:ext>
              </a:extLst>
            </p:cNvPr>
            <p:cNvSpPr/>
            <p:nvPr/>
          </p:nvSpPr>
          <p:spPr>
            <a:xfrm>
              <a:off x="777758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ube 238">
              <a:extLst>
                <a:ext uri="{FF2B5EF4-FFF2-40B4-BE49-F238E27FC236}">
                  <a16:creationId xmlns:a16="http://schemas.microsoft.com/office/drawing/2014/main" id="{FCE6A490-6743-CFB9-A9B4-775F62E2194E}"/>
                </a:ext>
              </a:extLst>
            </p:cNvPr>
            <p:cNvSpPr/>
            <p:nvPr/>
          </p:nvSpPr>
          <p:spPr>
            <a:xfrm>
              <a:off x="93661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ube 239">
              <a:extLst>
                <a:ext uri="{FF2B5EF4-FFF2-40B4-BE49-F238E27FC236}">
                  <a16:creationId xmlns:a16="http://schemas.microsoft.com/office/drawing/2014/main" id="{BE07509C-F518-A29D-9622-6BF9FAF0B51A}"/>
                </a:ext>
              </a:extLst>
            </p:cNvPr>
            <p:cNvSpPr/>
            <p:nvPr/>
          </p:nvSpPr>
          <p:spPr>
            <a:xfrm>
              <a:off x="109547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Cube 240">
              <a:extLst>
                <a:ext uri="{FF2B5EF4-FFF2-40B4-BE49-F238E27FC236}">
                  <a16:creationId xmlns:a16="http://schemas.microsoft.com/office/drawing/2014/main" id="{C878A0DF-1A41-056C-997C-768C4FDF2A1A}"/>
                </a:ext>
              </a:extLst>
            </p:cNvPr>
            <p:cNvSpPr/>
            <p:nvPr/>
          </p:nvSpPr>
          <p:spPr>
            <a:xfrm>
              <a:off x="125433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Cube 241">
              <a:extLst>
                <a:ext uri="{FF2B5EF4-FFF2-40B4-BE49-F238E27FC236}">
                  <a16:creationId xmlns:a16="http://schemas.microsoft.com/office/drawing/2014/main" id="{F32B3911-DA96-DDDC-61E4-C09AA0DF471D}"/>
                </a:ext>
              </a:extLst>
            </p:cNvPr>
            <p:cNvSpPr/>
            <p:nvPr/>
          </p:nvSpPr>
          <p:spPr>
            <a:xfrm>
              <a:off x="1413197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ube 242">
              <a:extLst>
                <a:ext uri="{FF2B5EF4-FFF2-40B4-BE49-F238E27FC236}">
                  <a16:creationId xmlns:a16="http://schemas.microsoft.com/office/drawing/2014/main" id="{97A48DB5-92B8-BD64-25A4-EC0641319E66}"/>
                </a:ext>
              </a:extLst>
            </p:cNvPr>
            <p:cNvSpPr/>
            <p:nvPr/>
          </p:nvSpPr>
          <p:spPr>
            <a:xfrm>
              <a:off x="1572053" y="262341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86852865-BD0C-589C-660B-48839C182624}"/>
                </a:ext>
              </a:extLst>
            </p:cNvPr>
            <p:cNvSpPr/>
            <p:nvPr/>
          </p:nvSpPr>
          <p:spPr>
            <a:xfrm>
              <a:off x="142319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598865EF-78AD-1542-F623-5CECCD1394D4}"/>
                </a:ext>
              </a:extLst>
            </p:cNvPr>
            <p:cNvSpPr/>
            <p:nvPr/>
          </p:nvSpPr>
          <p:spPr>
            <a:xfrm>
              <a:off x="301179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2BB71671-BD07-04A7-7FC9-395A880262A3}"/>
                </a:ext>
              </a:extLst>
            </p:cNvPr>
            <p:cNvSpPr/>
            <p:nvPr/>
          </p:nvSpPr>
          <p:spPr>
            <a:xfrm>
              <a:off x="46003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9B924579-7B68-BDB1-7CBE-DCBD23AB2480}"/>
                </a:ext>
              </a:extLst>
            </p:cNvPr>
            <p:cNvSpPr/>
            <p:nvPr/>
          </p:nvSpPr>
          <p:spPr>
            <a:xfrm>
              <a:off x="61889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4C2147C1-95C6-89E1-3798-29460D4E5270}"/>
                </a:ext>
              </a:extLst>
            </p:cNvPr>
            <p:cNvSpPr/>
            <p:nvPr/>
          </p:nvSpPr>
          <p:spPr>
            <a:xfrm>
              <a:off x="777758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F7AFBA54-57BA-7B06-D6DA-696955B6708C}"/>
                </a:ext>
              </a:extLst>
            </p:cNvPr>
            <p:cNvSpPr/>
            <p:nvPr/>
          </p:nvSpPr>
          <p:spPr>
            <a:xfrm>
              <a:off x="93661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9A30999A-FA2A-E6F1-B81A-6CCBCF17EB7A}"/>
                </a:ext>
              </a:extLst>
            </p:cNvPr>
            <p:cNvSpPr/>
            <p:nvPr/>
          </p:nvSpPr>
          <p:spPr>
            <a:xfrm>
              <a:off x="109547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FE5F9833-37FD-1B1A-6E72-3F564449FF68}"/>
                </a:ext>
              </a:extLst>
            </p:cNvPr>
            <p:cNvSpPr/>
            <p:nvPr/>
          </p:nvSpPr>
          <p:spPr>
            <a:xfrm>
              <a:off x="125433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33DEA5F7-205C-1A55-DADE-7955C522386D}"/>
                </a:ext>
              </a:extLst>
            </p:cNvPr>
            <p:cNvSpPr/>
            <p:nvPr/>
          </p:nvSpPr>
          <p:spPr>
            <a:xfrm>
              <a:off x="1413197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Cube 252">
              <a:extLst>
                <a:ext uri="{FF2B5EF4-FFF2-40B4-BE49-F238E27FC236}">
                  <a16:creationId xmlns:a16="http://schemas.microsoft.com/office/drawing/2014/main" id="{5FCCDA47-18BC-F46E-23A6-9D97C0589F9B}"/>
                </a:ext>
              </a:extLst>
            </p:cNvPr>
            <p:cNvSpPr/>
            <p:nvPr/>
          </p:nvSpPr>
          <p:spPr>
            <a:xfrm>
              <a:off x="1572053" y="248576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7FEBDE55-234E-D0BF-B4E0-317617D4E81E}"/>
                </a:ext>
              </a:extLst>
            </p:cNvPr>
            <p:cNvSpPr/>
            <p:nvPr/>
          </p:nvSpPr>
          <p:spPr>
            <a:xfrm>
              <a:off x="142319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0F61AF07-A515-732C-D49B-2B9CD5639B2C}"/>
                </a:ext>
              </a:extLst>
            </p:cNvPr>
            <p:cNvSpPr/>
            <p:nvPr/>
          </p:nvSpPr>
          <p:spPr>
            <a:xfrm>
              <a:off x="301179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F3BF51C3-8D24-51E9-EAAB-478B5E9FCBC7}"/>
                </a:ext>
              </a:extLst>
            </p:cNvPr>
            <p:cNvSpPr/>
            <p:nvPr/>
          </p:nvSpPr>
          <p:spPr>
            <a:xfrm>
              <a:off x="46003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E0134E77-F3EB-A489-8094-8F734DA16FE4}"/>
                </a:ext>
              </a:extLst>
            </p:cNvPr>
            <p:cNvSpPr/>
            <p:nvPr/>
          </p:nvSpPr>
          <p:spPr>
            <a:xfrm>
              <a:off x="61889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BB888178-C0A6-37A0-08EB-435E0EF81BDB}"/>
                </a:ext>
              </a:extLst>
            </p:cNvPr>
            <p:cNvSpPr/>
            <p:nvPr/>
          </p:nvSpPr>
          <p:spPr>
            <a:xfrm>
              <a:off x="777758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Cube 258">
              <a:extLst>
                <a:ext uri="{FF2B5EF4-FFF2-40B4-BE49-F238E27FC236}">
                  <a16:creationId xmlns:a16="http://schemas.microsoft.com/office/drawing/2014/main" id="{8A81DE21-D077-0B6C-9311-6A4F927F2E71}"/>
                </a:ext>
              </a:extLst>
            </p:cNvPr>
            <p:cNvSpPr/>
            <p:nvPr/>
          </p:nvSpPr>
          <p:spPr>
            <a:xfrm>
              <a:off x="93661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Cube 259">
              <a:extLst>
                <a:ext uri="{FF2B5EF4-FFF2-40B4-BE49-F238E27FC236}">
                  <a16:creationId xmlns:a16="http://schemas.microsoft.com/office/drawing/2014/main" id="{8DE21D7E-7064-32AB-4E15-D2476FD58B25}"/>
                </a:ext>
              </a:extLst>
            </p:cNvPr>
            <p:cNvSpPr/>
            <p:nvPr/>
          </p:nvSpPr>
          <p:spPr>
            <a:xfrm>
              <a:off x="109547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17D730D0-51EF-1130-85EF-88FA0CD9080B}"/>
                </a:ext>
              </a:extLst>
            </p:cNvPr>
            <p:cNvSpPr/>
            <p:nvPr/>
          </p:nvSpPr>
          <p:spPr>
            <a:xfrm>
              <a:off x="125433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ABEA02EA-FA1A-DD10-01FC-88D9878E5353}"/>
                </a:ext>
              </a:extLst>
            </p:cNvPr>
            <p:cNvSpPr/>
            <p:nvPr/>
          </p:nvSpPr>
          <p:spPr>
            <a:xfrm>
              <a:off x="1413197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2DA25DB4-E849-81E7-1D19-1CDBC47989BE}"/>
                </a:ext>
              </a:extLst>
            </p:cNvPr>
            <p:cNvSpPr/>
            <p:nvPr/>
          </p:nvSpPr>
          <p:spPr>
            <a:xfrm>
              <a:off x="1572053" y="2348122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FEC9BFCF-0746-33D0-35BD-8B9D757C7133}"/>
                </a:ext>
              </a:extLst>
            </p:cNvPr>
            <p:cNvSpPr/>
            <p:nvPr/>
          </p:nvSpPr>
          <p:spPr>
            <a:xfrm>
              <a:off x="142319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Cube 264">
              <a:extLst>
                <a:ext uri="{FF2B5EF4-FFF2-40B4-BE49-F238E27FC236}">
                  <a16:creationId xmlns:a16="http://schemas.microsoft.com/office/drawing/2014/main" id="{4267406C-C6AE-8A2E-830F-380696358F6B}"/>
                </a:ext>
              </a:extLst>
            </p:cNvPr>
            <p:cNvSpPr/>
            <p:nvPr/>
          </p:nvSpPr>
          <p:spPr>
            <a:xfrm>
              <a:off x="301179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Cube 265">
              <a:extLst>
                <a:ext uri="{FF2B5EF4-FFF2-40B4-BE49-F238E27FC236}">
                  <a16:creationId xmlns:a16="http://schemas.microsoft.com/office/drawing/2014/main" id="{24F3972E-B3CA-A0DB-9CB4-9C05028375DA}"/>
                </a:ext>
              </a:extLst>
            </p:cNvPr>
            <p:cNvSpPr/>
            <p:nvPr/>
          </p:nvSpPr>
          <p:spPr>
            <a:xfrm>
              <a:off x="46003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076FB105-5704-F2DC-CBE9-65D4D1785967}"/>
                </a:ext>
              </a:extLst>
            </p:cNvPr>
            <p:cNvSpPr/>
            <p:nvPr/>
          </p:nvSpPr>
          <p:spPr>
            <a:xfrm>
              <a:off x="61889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B95C89A0-641A-A055-B99D-EE738830CC20}"/>
                </a:ext>
              </a:extLst>
            </p:cNvPr>
            <p:cNvSpPr/>
            <p:nvPr/>
          </p:nvSpPr>
          <p:spPr>
            <a:xfrm>
              <a:off x="777758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Cube 268">
              <a:extLst>
                <a:ext uri="{FF2B5EF4-FFF2-40B4-BE49-F238E27FC236}">
                  <a16:creationId xmlns:a16="http://schemas.microsoft.com/office/drawing/2014/main" id="{1B835222-4500-EE7E-BDB9-A63D9DCB1447}"/>
                </a:ext>
              </a:extLst>
            </p:cNvPr>
            <p:cNvSpPr/>
            <p:nvPr/>
          </p:nvSpPr>
          <p:spPr>
            <a:xfrm>
              <a:off x="93661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Cube 269">
              <a:extLst>
                <a:ext uri="{FF2B5EF4-FFF2-40B4-BE49-F238E27FC236}">
                  <a16:creationId xmlns:a16="http://schemas.microsoft.com/office/drawing/2014/main" id="{EB08C998-B5D7-6ED2-D550-8657F214B87B}"/>
                </a:ext>
              </a:extLst>
            </p:cNvPr>
            <p:cNvSpPr/>
            <p:nvPr/>
          </p:nvSpPr>
          <p:spPr>
            <a:xfrm>
              <a:off x="109547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Cube 270">
              <a:extLst>
                <a:ext uri="{FF2B5EF4-FFF2-40B4-BE49-F238E27FC236}">
                  <a16:creationId xmlns:a16="http://schemas.microsoft.com/office/drawing/2014/main" id="{E96D482E-C011-CA05-B317-6B73DCDABA2E}"/>
                </a:ext>
              </a:extLst>
            </p:cNvPr>
            <p:cNvSpPr/>
            <p:nvPr/>
          </p:nvSpPr>
          <p:spPr>
            <a:xfrm>
              <a:off x="125433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Cube 271">
              <a:extLst>
                <a:ext uri="{FF2B5EF4-FFF2-40B4-BE49-F238E27FC236}">
                  <a16:creationId xmlns:a16="http://schemas.microsoft.com/office/drawing/2014/main" id="{05C66C33-4890-6638-E510-5CF072AAF0FE}"/>
                </a:ext>
              </a:extLst>
            </p:cNvPr>
            <p:cNvSpPr/>
            <p:nvPr/>
          </p:nvSpPr>
          <p:spPr>
            <a:xfrm>
              <a:off x="1413197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Cube 272">
              <a:extLst>
                <a:ext uri="{FF2B5EF4-FFF2-40B4-BE49-F238E27FC236}">
                  <a16:creationId xmlns:a16="http://schemas.microsoft.com/office/drawing/2014/main" id="{25F5CC04-92B9-3975-FC4C-29CC7696B4A1}"/>
                </a:ext>
              </a:extLst>
            </p:cNvPr>
            <p:cNvSpPr/>
            <p:nvPr/>
          </p:nvSpPr>
          <p:spPr>
            <a:xfrm>
              <a:off x="1572053" y="2210478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Cube 273">
              <a:extLst>
                <a:ext uri="{FF2B5EF4-FFF2-40B4-BE49-F238E27FC236}">
                  <a16:creationId xmlns:a16="http://schemas.microsoft.com/office/drawing/2014/main" id="{2637D85A-561C-9087-B341-227953959075}"/>
                </a:ext>
              </a:extLst>
            </p:cNvPr>
            <p:cNvSpPr/>
            <p:nvPr/>
          </p:nvSpPr>
          <p:spPr>
            <a:xfrm>
              <a:off x="142319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Cube 274">
              <a:extLst>
                <a:ext uri="{FF2B5EF4-FFF2-40B4-BE49-F238E27FC236}">
                  <a16:creationId xmlns:a16="http://schemas.microsoft.com/office/drawing/2014/main" id="{0D19DD08-D991-0268-4790-BE57E82E9E71}"/>
                </a:ext>
              </a:extLst>
            </p:cNvPr>
            <p:cNvSpPr/>
            <p:nvPr/>
          </p:nvSpPr>
          <p:spPr>
            <a:xfrm>
              <a:off x="301179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Cube 275">
              <a:extLst>
                <a:ext uri="{FF2B5EF4-FFF2-40B4-BE49-F238E27FC236}">
                  <a16:creationId xmlns:a16="http://schemas.microsoft.com/office/drawing/2014/main" id="{A6A31786-27CB-DFC2-9A2E-4286137875CF}"/>
                </a:ext>
              </a:extLst>
            </p:cNvPr>
            <p:cNvSpPr/>
            <p:nvPr/>
          </p:nvSpPr>
          <p:spPr>
            <a:xfrm>
              <a:off x="46003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Cube 276">
              <a:extLst>
                <a:ext uri="{FF2B5EF4-FFF2-40B4-BE49-F238E27FC236}">
                  <a16:creationId xmlns:a16="http://schemas.microsoft.com/office/drawing/2014/main" id="{B8C34750-9B53-26A5-71E7-DA24531F5FC0}"/>
                </a:ext>
              </a:extLst>
            </p:cNvPr>
            <p:cNvSpPr/>
            <p:nvPr/>
          </p:nvSpPr>
          <p:spPr>
            <a:xfrm>
              <a:off x="61889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Cube 277">
              <a:extLst>
                <a:ext uri="{FF2B5EF4-FFF2-40B4-BE49-F238E27FC236}">
                  <a16:creationId xmlns:a16="http://schemas.microsoft.com/office/drawing/2014/main" id="{B49EEE95-2FDC-DD98-641B-11ABD377C43E}"/>
                </a:ext>
              </a:extLst>
            </p:cNvPr>
            <p:cNvSpPr/>
            <p:nvPr/>
          </p:nvSpPr>
          <p:spPr>
            <a:xfrm>
              <a:off x="777758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Cube 278">
              <a:extLst>
                <a:ext uri="{FF2B5EF4-FFF2-40B4-BE49-F238E27FC236}">
                  <a16:creationId xmlns:a16="http://schemas.microsoft.com/office/drawing/2014/main" id="{98DC7522-048E-FED3-7D07-555A934C9D70}"/>
                </a:ext>
              </a:extLst>
            </p:cNvPr>
            <p:cNvSpPr/>
            <p:nvPr/>
          </p:nvSpPr>
          <p:spPr>
            <a:xfrm>
              <a:off x="93661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Cube 279">
              <a:extLst>
                <a:ext uri="{FF2B5EF4-FFF2-40B4-BE49-F238E27FC236}">
                  <a16:creationId xmlns:a16="http://schemas.microsoft.com/office/drawing/2014/main" id="{7EBC9453-8DBB-9D0F-6ADE-957351110DB7}"/>
                </a:ext>
              </a:extLst>
            </p:cNvPr>
            <p:cNvSpPr/>
            <p:nvPr/>
          </p:nvSpPr>
          <p:spPr>
            <a:xfrm>
              <a:off x="109547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Cube 280">
              <a:extLst>
                <a:ext uri="{FF2B5EF4-FFF2-40B4-BE49-F238E27FC236}">
                  <a16:creationId xmlns:a16="http://schemas.microsoft.com/office/drawing/2014/main" id="{85B86CC1-F8CF-500C-1163-0E5CFF02B221}"/>
                </a:ext>
              </a:extLst>
            </p:cNvPr>
            <p:cNvSpPr/>
            <p:nvPr/>
          </p:nvSpPr>
          <p:spPr>
            <a:xfrm>
              <a:off x="125433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Cube 281">
              <a:extLst>
                <a:ext uri="{FF2B5EF4-FFF2-40B4-BE49-F238E27FC236}">
                  <a16:creationId xmlns:a16="http://schemas.microsoft.com/office/drawing/2014/main" id="{6CE0F086-8AD0-A206-6A21-8109C706FA4E}"/>
                </a:ext>
              </a:extLst>
            </p:cNvPr>
            <p:cNvSpPr/>
            <p:nvPr/>
          </p:nvSpPr>
          <p:spPr>
            <a:xfrm>
              <a:off x="1413197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7A6134C3-0F24-5FF2-E980-34EA814420CF}"/>
                </a:ext>
              </a:extLst>
            </p:cNvPr>
            <p:cNvSpPr/>
            <p:nvPr/>
          </p:nvSpPr>
          <p:spPr>
            <a:xfrm>
              <a:off x="1572053" y="2072834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B5561617-D861-0711-A5B3-6CF4F080BE2A}"/>
                </a:ext>
              </a:extLst>
            </p:cNvPr>
            <p:cNvSpPr/>
            <p:nvPr/>
          </p:nvSpPr>
          <p:spPr>
            <a:xfrm>
              <a:off x="142319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4085FB71-5261-F456-7072-8AAEF3FAECCD}"/>
                </a:ext>
              </a:extLst>
            </p:cNvPr>
            <p:cNvSpPr/>
            <p:nvPr/>
          </p:nvSpPr>
          <p:spPr>
            <a:xfrm>
              <a:off x="301179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80B3E13D-8F70-918A-B683-90157C6BB4C8}"/>
                </a:ext>
              </a:extLst>
            </p:cNvPr>
            <p:cNvSpPr/>
            <p:nvPr/>
          </p:nvSpPr>
          <p:spPr>
            <a:xfrm>
              <a:off x="46003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2B49A85F-4BD8-C8DD-BD09-263026F71DA3}"/>
                </a:ext>
              </a:extLst>
            </p:cNvPr>
            <p:cNvSpPr/>
            <p:nvPr/>
          </p:nvSpPr>
          <p:spPr>
            <a:xfrm>
              <a:off x="61889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Cube 287">
              <a:extLst>
                <a:ext uri="{FF2B5EF4-FFF2-40B4-BE49-F238E27FC236}">
                  <a16:creationId xmlns:a16="http://schemas.microsoft.com/office/drawing/2014/main" id="{B0A17317-9CDE-73BC-4A99-A63420C5A789}"/>
                </a:ext>
              </a:extLst>
            </p:cNvPr>
            <p:cNvSpPr/>
            <p:nvPr/>
          </p:nvSpPr>
          <p:spPr>
            <a:xfrm>
              <a:off x="777758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Cube 288">
              <a:extLst>
                <a:ext uri="{FF2B5EF4-FFF2-40B4-BE49-F238E27FC236}">
                  <a16:creationId xmlns:a16="http://schemas.microsoft.com/office/drawing/2014/main" id="{A232B201-1D29-6D63-4926-D7B15CD9DD94}"/>
                </a:ext>
              </a:extLst>
            </p:cNvPr>
            <p:cNvSpPr/>
            <p:nvPr/>
          </p:nvSpPr>
          <p:spPr>
            <a:xfrm>
              <a:off x="93661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Cube 289">
              <a:extLst>
                <a:ext uri="{FF2B5EF4-FFF2-40B4-BE49-F238E27FC236}">
                  <a16:creationId xmlns:a16="http://schemas.microsoft.com/office/drawing/2014/main" id="{5A93AA1C-A0D5-E6D0-457F-42448D03CB3C}"/>
                </a:ext>
              </a:extLst>
            </p:cNvPr>
            <p:cNvSpPr/>
            <p:nvPr/>
          </p:nvSpPr>
          <p:spPr>
            <a:xfrm>
              <a:off x="109547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Cube 290">
              <a:extLst>
                <a:ext uri="{FF2B5EF4-FFF2-40B4-BE49-F238E27FC236}">
                  <a16:creationId xmlns:a16="http://schemas.microsoft.com/office/drawing/2014/main" id="{487A02B5-F6F6-E980-89E5-243DE971CB95}"/>
                </a:ext>
              </a:extLst>
            </p:cNvPr>
            <p:cNvSpPr/>
            <p:nvPr/>
          </p:nvSpPr>
          <p:spPr>
            <a:xfrm>
              <a:off x="125433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Cube 291">
              <a:extLst>
                <a:ext uri="{FF2B5EF4-FFF2-40B4-BE49-F238E27FC236}">
                  <a16:creationId xmlns:a16="http://schemas.microsoft.com/office/drawing/2014/main" id="{3E406DFA-F2B5-E25B-8892-1B572C929316}"/>
                </a:ext>
              </a:extLst>
            </p:cNvPr>
            <p:cNvSpPr/>
            <p:nvPr/>
          </p:nvSpPr>
          <p:spPr>
            <a:xfrm>
              <a:off x="1413197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Cube 292">
              <a:extLst>
                <a:ext uri="{FF2B5EF4-FFF2-40B4-BE49-F238E27FC236}">
                  <a16:creationId xmlns:a16="http://schemas.microsoft.com/office/drawing/2014/main" id="{7AB16F94-B7B1-45BC-CF54-7D60797641B8}"/>
                </a:ext>
              </a:extLst>
            </p:cNvPr>
            <p:cNvSpPr/>
            <p:nvPr/>
          </p:nvSpPr>
          <p:spPr>
            <a:xfrm>
              <a:off x="1572053" y="1935190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Cube 293">
              <a:extLst>
                <a:ext uri="{FF2B5EF4-FFF2-40B4-BE49-F238E27FC236}">
                  <a16:creationId xmlns:a16="http://schemas.microsoft.com/office/drawing/2014/main" id="{258CA730-8B71-9FB9-8267-66286BBDF42C}"/>
                </a:ext>
              </a:extLst>
            </p:cNvPr>
            <p:cNvSpPr/>
            <p:nvPr/>
          </p:nvSpPr>
          <p:spPr>
            <a:xfrm>
              <a:off x="142319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Cube 294">
              <a:extLst>
                <a:ext uri="{FF2B5EF4-FFF2-40B4-BE49-F238E27FC236}">
                  <a16:creationId xmlns:a16="http://schemas.microsoft.com/office/drawing/2014/main" id="{C26EA3BB-9516-17D6-9F25-71C541AC12BD}"/>
                </a:ext>
              </a:extLst>
            </p:cNvPr>
            <p:cNvSpPr/>
            <p:nvPr/>
          </p:nvSpPr>
          <p:spPr>
            <a:xfrm>
              <a:off x="301179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Cube 295">
              <a:extLst>
                <a:ext uri="{FF2B5EF4-FFF2-40B4-BE49-F238E27FC236}">
                  <a16:creationId xmlns:a16="http://schemas.microsoft.com/office/drawing/2014/main" id="{CC036BB5-49F5-9192-AD85-25F4B6F93DC4}"/>
                </a:ext>
              </a:extLst>
            </p:cNvPr>
            <p:cNvSpPr/>
            <p:nvPr/>
          </p:nvSpPr>
          <p:spPr>
            <a:xfrm>
              <a:off x="46003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Cube 296">
              <a:extLst>
                <a:ext uri="{FF2B5EF4-FFF2-40B4-BE49-F238E27FC236}">
                  <a16:creationId xmlns:a16="http://schemas.microsoft.com/office/drawing/2014/main" id="{BB48F166-B639-9D59-59FC-65436E899B37}"/>
                </a:ext>
              </a:extLst>
            </p:cNvPr>
            <p:cNvSpPr/>
            <p:nvPr/>
          </p:nvSpPr>
          <p:spPr>
            <a:xfrm>
              <a:off x="61889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Cube 297">
              <a:extLst>
                <a:ext uri="{FF2B5EF4-FFF2-40B4-BE49-F238E27FC236}">
                  <a16:creationId xmlns:a16="http://schemas.microsoft.com/office/drawing/2014/main" id="{38AFF94D-BD52-98AA-399E-047EE6AE86BE}"/>
                </a:ext>
              </a:extLst>
            </p:cNvPr>
            <p:cNvSpPr/>
            <p:nvPr/>
          </p:nvSpPr>
          <p:spPr>
            <a:xfrm>
              <a:off x="777758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Cube 298">
              <a:extLst>
                <a:ext uri="{FF2B5EF4-FFF2-40B4-BE49-F238E27FC236}">
                  <a16:creationId xmlns:a16="http://schemas.microsoft.com/office/drawing/2014/main" id="{F99AD9ED-CB72-90DA-17EE-E01E05146162}"/>
                </a:ext>
              </a:extLst>
            </p:cNvPr>
            <p:cNvSpPr/>
            <p:nvPr/>
          </p:nvSpPr>
          <p:spPr>
            <a:xfrm>
              <a:off x="93661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Cube 299">
              <a:extLst>
                <a:ext uri="{FF2B5EF4-FFF2-40B4-BE49-F238E27FC236}">
                  <a16:creationId xmlns:a16="http://schemas.microsoft.com/office/drawing/2014/main" id="{761C0522-A0E6-426D-7461-A3AFD7545940}"/>
                </a:ext>
              </a:extLst>
            </p:cNvPr>
            <p:cNvSpPr/>
            <p:nvPr/>
          </p:nvSpPr>
          <p:spPr>
            <a:xfrm>
              <a:off x="109547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Cube 300">
              <a:extLst>
                <a:ext uri="{FF2B5EF4-FFF2-40B4-BE49-F238E27FC236}">
                  <a16:creationId xmlns:a16="http://schemas.microsoft.com/office/drawing/2014/main" id="{420D7404-D534-6FE3-83BE-3FC1367B49D0}"/>
                </a:ext>
              </a:extLst>
            </p:cNvPr>
            <p:cNvSpPr/>
            <p:nvPr/>
          </p:nvSpPr>
          <p:spPr>
            <a:xfrm>
              <a:off x="125433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Cube 301">
              <a:extLst>
                <a:ext uri="{FF2B5EF4-FFF2-40B4-BE49-F238E27FC236}">
                  <a16:creationId xmlns:a16="http://schemas.microsoft.com/office/drawing/2014/main" id="{D1D91AD1-7118-25BE-4BBE-AF542EE805C8}"/>
                </a:ext>
              </a:extLst>
            </p:cNvPr>
            <p:cNvSpPr/>
            <p:nvPr/>
          </p:nvSpPr>
          <p:spPr>
            <a:xfrm>
              <a:off x="1413197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Cube 302">
              <a:extLst>
                <a:ext uri="{FF2B5EF4-FFF2-40B4-BE49-F238E27FC236}">
                  <a16:creationId xmlns:a16="http://schemas.microsoft.com/office/drawing/2014/main" id="{429AE7E9-0CB4-7781-F9F1-18B1A6AA9C08}"/>
                </a:ext>
              </a:extLst>
            </p:cNvPr>
            <p:cNvSpPr/>
            <p:nvPr/>
          </p:nvSpPr>
          <p:spPr>
            <a:xfrm>
              <a:off x="1572053" y="1797546"/>
              <a:ext cx="165173" cy="165173"/>
            </a:xfrm>
            <a:prstGeom prst="cub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1F2A5B71-E799-A711-EA9C-2DAEB15DB07D}"/>
                  </a:ext>
                </a:extLst>
              </p:cNvPr>
              <p:cNvSpPr txBox="1"/>
              <p:nvPr/>
            </p:nvSpPr>
            <p:spPr>
              <a:xfrm>
                <a:off x="574930" y="5009385"/>
                <a:ext cx="3278718" cy="609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1F2A5B71-E799-A711-EA9C-2DAEB15DB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30" y="5009385"/>
                <a:ext cx="3278718" cy="609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0402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Voxel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9EF9FF-F21A-4FCE-9DBF-25474C4F4CD0}"/>
              </a:ext>
            </a:extLst>
          </p:cNvPr>
          <p:cNvSpPr/>
          <p:nvPr/>
        </p:nvSpPr>
        <p:spPr>
          <a:xfrm>
            <a:off x="1910414" y="6523982"/>
            <a:ext cx="11818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cap="all" dirty="0">
                <a:latin typeface="roboto"/>
              </a:rPr>
              <a:t>Sci. Rep. 7, 16991 (2017); 1909.00949; Matter 2019, 1 (5), 1370-1384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8DFC0-8C62-4D1A-8FA5-7D54AB89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63373"/>
            <a:ext cx="3991160" cy="52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3A137-D4FB-4B7C-B0DB-4D285DC4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1300460"/>
            <a:ext cx="7086601" cy="2222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DEFB5-7968-429F-9D1B-4BA83BD5D526}"/>
              </a:ext>
            </a:extLst>
          </p:cNvPr>
          <p:cNvSpPr txBox="1"/>
          <p:nvPr/>
        </p:nvSpPr>
        <p:spPr>
          <a:xfrm>
            <a:off x="778835" y="897656"/>
            <a:ext cx="319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Voxel energy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5E419-49D9-429F-A7D2-094E6C78BE68}"/>
              </a:ext>
            </a:extLst>
          </p:cNvPr>
          <p:cNvSpPr txBox="1"/>
          <p:nvPr/>
        </p:nvSpPr>
        <p:spPr>
          <a:xfrm>
            <a:off x="7086600" y="1069627"/>
            <a:ext cx="287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Generative Modeling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E5C9E-5B78-4CF2-A836-870C4D82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920" y="3523076"/>
            <a:ext cx="3313614" cy="2928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0C6AB9-970F-4628-8DEC-CF8D2EEC2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054" y="3910669"/>
            <a:ext cx="3712027" cy="2017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900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84331-55A4-4D5E-8A70-51F42840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Fractional Coordinate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367C0-628C-4601-AB1E-91B4EA27C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9948E-F529-4B83-889D-5969A353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" y="1876620"/>
            <a:ext cx="6370320" cy="3946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44959-D59C-4FAB-A0BD-1F0FF3D7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553" y="2051630"/>
            <a:ext cx="5277847" cy="27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0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Spectroscopy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6D3DE-10B1-46D1-A3DB-8A5A60F9937D}"/>
              </a:ext>
            </a:extLst>
          </p:cNvPr>
          <p:cNvSpPr txBox="1"/>
          <p:nvPr/>
        </p:nvSpPr>
        <p:spPr>
          <a:xfrm>
            <a:off x="1905000" y="6516525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Small</a:t>
            </a:r>
            <a:r>
              <a:rPr lang="en-US" altLang="ko-KR" dirty="0"/>
              <a:t> </a:t>
            </a:r>
            <a:r>
              <a:rPr lang="en-US" altLang="ko-KR" b="1" dirty="0"/>
              <a:t>18</a:t>
            </a:r>
            <a:r>
              <a:rPr lang="en-US" altLang="ko-KR" dirty="0"/>
              <a:t>, 2107620 (2022); Nature </a:t>
            </a:r>
            <a:r>
              <a:rPr lang="en-US" altLang="ko-KR" dirty="0" err="1"/>
              <a:t>Commun</a:t>
            </a:r>
            <a:r>
              <a:rPr lang="en-US" altLang="ko-KR" dirty="0"/>
              <a:t>. </a:t>
            </a:r>
            <a:r>
              <a:rPr lang="en-US" altLang="ko-KR" b="1" dirty="0"/>
              <a:t>2020</a:t>
            </a:r>
            <a:r>
              <a:rPr lang="en-US" altLang="ko-KR" dirty="0"/>
              <a:t>,  11, 1513</a:t>
            </a:r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1EEBD7-E265-4710-9B8C-273137F91C7F}"/>
              </a:ext>
            </a:extLst>
          </p:cNvPr>
          <p:cNvGrpSpPr>
            <a:grpSpLocks noChangeAspect="1"/>
          </p:cNvGrpSpPr>
          <p:nvPr/>
        </p:nvGrpSpPr>
        <p:grpSpPr>
          <a:xfrm>
            <a:off x="1948719" y="1123434"/>
            <a:ext cx="8294561" cy="2121042"/>
            <a:chOff x="468439" y="1088602"/>
            <a:chExt cx="8225909" cy="2103487"/>
          </a:xfrm>
        </p:grpSpPr>
        <p:pic>
          <p:nvPicPr>
            <p:cNvPr id="5" name="그림 13">
              <a:extLst>
                <a:ext uri="{FF2B5EF4-FFF2-40B4-BE49-F238E27FC236}">
                  <a16:creationId xmlns:a16="http://schemas.microsoft.com/office/drawing/2014/main" id="{C4F6EEAE-9558-412B-8332-3EA1650D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881" y="1088602"/>
              <a:ext cx="6097467" cy="2028824"/>
            </a:xfrm>
            <a:prstGeom prst="rect">
              <a:avLst/>
            </a:prstGeom>
          </p:spPr>
        </p:pic>
        <p:pic>
          <p:nvPicPr>
            <p:cNvPr id="7" name="그림 19">
              <a:extLst>
                <a:ext uri="{FF2B5EF4-FFF2-40B4-BE49-F238E27FC236}">
                  <a16:creationId xmlns:a16="http://schemas.microsoft.com/office/drawing/2014/main" id="{C262A018-1DB3-4C34-85EE-B85C43E80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5705"/>
            <a:stretch/>
          </p:blipFill>
          <p:spPr>
            <a:xfrm>
              <a:off x="468439" y="1088602"/>
              <a:ext cx="2058636" cy="2103487"/>
            </a:xfrm>
            <a:prstGeom prst="rect">
              <a:avLst/>
            </a:prstGeom>
          </p:spPr>
        </p:pic>
      </p:grpSp>
      <p:pic>
        <p:nvPicPr>
          <p:cNvPr id="3074" name="Picture 2" descr="Fig. 6">
            <a:extLst>
              <a:ext uri="{FF2B5EF4-FFF2-40B4-BE49-F238E27FC236}">
                <a16:creationId xmlns:a16="http://schemas.microsoft.com/office/drawing/2014/main" id="{F2DB2D3B-BD30-4BAD-8DFD-1CC82F8C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9" y="3567546"/>
            <a:ext cx="5334000" cy="27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190B8-F6E1-4FF8-A613-F0FD8C064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" y="3550029"/>
            <a:ext cx="4100513" cy="2789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741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539148" y="3044281"/>
            <a:ext cx="344722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Big Databases</a:t>
            </a:r>
          </a:p>
        </p:txBody>
      </p:sp>
    </p:spTree>
    <p:extLst>
      <p:ext uri="{BB962C8B-B14F-4D97-AF65-F5344CB8AC3E}">
        <p14:creationId xmlns:p14="http://schemas.microsoft.com/office/powerpoint/2010/main" val="4126509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EDAB0-41E0-4453-8FD8-14A04BC2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55A93-B55D-4F82-867D-9A3C5164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https://production-media.paperswithcode.com/datasets/QM9-0000000656-a9b4c029_2LeBxwM.jpg">
            <a:extLst>
              <a:ext uri="{FF2B5EF4-FFF2-40B4-BE49-F238E27FC236}">
                <a16:creationId xmlns:a16="http://schemas.microsoft.com/office/drawing/2014/main" id="{6B95E7B4-166D-44EE-B93A-D32B05F7F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4292"/>
            <a:ext cx="5183766" cy="329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A2031-6B6B-4B49-90AA-7B71DF1630F8}"/>
              </a:ext>
            </a:extLst>
          </p:cNvPr>
          <p:cNvSpPr txBox="1"/>
          <p:nvPr/>
        </p:nvSpPr>
        <p:spPr>
          <a:xfrm>
            <a:off x="2286000" y="1010973"/>
            <a:ext cx="1944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QM 9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3BF71-3758-4A5D-893F-A84D055D30B6}"/>
              </a:ext>
            </a:extLst>
          </p:cNvPr>
          <p:cNvSpPr txBox="1"/>
          <p:nvPr/>
        </p:nvSpPr>
        <p:spPr>
          <a:xfrm>
            <a:off x="905916" y="4779931"/>
            <a:ext cx="4452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Thermodynamic energies</a:t>
            </a:r>
          </a:p>
          <a:p>
            <a:pPr algn="ctr"/>
            <a:r>
              <a:rPr lang="en-US" sz="2400" dirty="0"/>
              <a:t>(e.g. for calculate reaction energy)</a:t>
            </a:r>
          </a:p>
          <a:p>
            <a:pPr algn="ctr"/>
            <a:r>
              <a:rPr lang="en-US" sz="2400" dirty="0"/>
              <a:t>~130,000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F7956-3D17-4952-B3A7-583C62460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7" r="20007" b="23461"/>
          <a:stretch/>
        </p:blipFill>
        <p:spPr>
          <a:xfrm>
            <a:off x="6812020" y="1382269"/>
            <a:ext cx="4207114" cy="3450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5FFBDB-F8DD-4922-B231-34966D1D08AB}"/>
              </a:ext>
            </a:extLst>
          </p:cNvPr>
          <p:cNvSpPr txBox="1"/>
          <p:nvPr/>
        </p:nvSpPr>
        <p:spPr>
          <a:xfrm>
            <a:off x="7696200" y="848667"/>
            <a:ext cx="3382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Materials project data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B2888-624C-4BFE-B2BB-CE63E2C063A4}"/>
              </a:ext>
            </a:extLst>
          </p:cNvPr>
          <p:cNvSpPr txBox="1"/>
          <p:nvPr/>
        </p:nvSpPr>
        <p:spPr>
          <a:xfrm>
            <a:off x="7316371" y="4779931"/>
            <a:ext cx="3748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Stability, bandgap (solar cell)</a:t>
            </a:r>
          </a:p>
          <a:p>
            <a:pPr algn="ctr"/>
            <a:r>
              <a:rPr lang="en-US" sz="2400" dirty="0"/>
              <a:t>~150,000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34755-66C1-2F66-0098-629D31716061}"/>
              </a:ext>
            </a:extLst>
          </p:cNvPr>
          <p:cNvSpPr txBox="1"/>
          <p:nvPr/>
        </p:nvSpPr>
        <p:spPr>
          <a:xfrm>
            <a:off x="467062" y="5887183"/>
            <a:ext cx="5915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http://quantum-machine.org/datasets/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8BCD2-C4FA-9D7B-9EB5-45AEFA01C9D0}"/>
              </a:ext>
            </a:extLst>
          </p:cNvPr>
          <p:cNvSpPr txBox="1"/>
          <p:nvPr/>
        </p:nvSpPr>
        <p:spPr>
          <a:xfrm>
            <a:off x="6116765" y="5724228"/>
            <a:ext cx="6147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https://next-gen.materialsproject.org/</a:t>
            </a:r>
          </a:p>
        </p:txBody>
      </p:sp>
    </p:spTree>
    <p:extLst>
      <p:ext uri="{BB962C8B-B14F-4D97-AF65-F5344CB8AC3E}">
        <p14:creationId xmlns:p14="http://schemas.microsoft.com/office/powerpoint/2010/main" val="365182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3DA4A-22AB-4FFB-8C95-EF945C75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Catalyst Activity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17F14-66BA-42CE-AE4A-2E9E2588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5E0F8-4C9F-4E6C-9333-25BF8B51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4901"/>
            <a:ext cx="5884208" cy="449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E6BCC-3BF1-46CE-A268-DADF3B36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98" y="1114762"/>
            <a:ext cx="5884208" cy="265080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5D39446-F678-4395-99A6-BC3B8C5A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6553200"/>
            <a:ext cx="9718040" cy="30784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fr-FR" sz="1800" dirty="0" err="1"/>
              <a:t>Appl</a:t>
            </a:r>
            <a:r>
              <a:rPr lang="fr-FR" sz="1800" dirty="0"/>
              <a:t>. </a:t>
            </a:r>
            <a:r>
              <a:rPr lang="fr-FR" sz="1800" dirty="0" err="1"/>
              <a:t>Catal</a:t>
            </a:r>
            <a:r>
              <a:rPr lang="fr-FR" sz="1800" dirty="0"/>
              <a:t>. B. Env. </a:t>
            </a:r>
            <a:r>
              <a:rPr lang="fr-FR" sz="1800" b="1" dirty="0"/>
              <a:t>2020</a:t>
            </a:r>
            <a:r>
              <a:rPr lang="fr-FR" sz="1800" dirty="0"/>
              <a:t>, </a:t>
            </a:r>
            <a:r>
              <a:rPr lang="fr-FR" sz="1800" i="1" dirty="0"/>
              <a:t>263</a:t>
            </a:r>
            <a:r>
              <a:rPr lang="fr-FR" sz="1800" dirty="0"/>
              <a:t>,  118257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43A31-C093-4921-AB20-B3235B5F0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08" y="3883527"/>
            <a:ext cx="5867400" cy="2441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82ADC-0C53-3DD5-FE7E-E56EEB71D41C}"/>
                  </a:ext>
                </a:extLst>
              </p:cNvPr>
              <p:cNvSpPr txBox="1"/>
              <p:nvPr/>
            </p:nvSpPr>
            <p:spPr>
              <a:xfrm>
                <a:off x="3200400" y="1621268"/>
                <a:ext cx="562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D82ADC-0C53-3DD5-FE7E-E56EEB71D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621268"/>
                <a:ext cx="56239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621A0-61A6-63C8-F3AB-6FCC06F0F3A5}"/>
                  </a:ext>
                </a:extLst>
              </p:cNvPr>
              <p:cNvSpPr txBox="1"/>
              <p:nvPr/>
            </p:nvSpPr>
            <p:spPr>
              <a:xfrm>
                <a:off x="3200400" y="1852100"/>
                <a:ext cx="5566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4621A0-61A6-63C8-F3AB-6FCC06F0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852100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917C00A-088B-BEA9-D7AC-0F96CFE78A69}"/>
              </a:ext>
            </a:extLst>
          </p:cNvPr>
          <p:cNvSpPr txBox="1"/>
          <p:nvPr/>
        </p:nvSpPr>
        <p:spPr>
          <a:xfrm>
            <a:off x="2825535" y="208293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836AF-60C5-38A9-D8C4-B4D955AF4CDC}"/>
              </a:ext>
            </a:extLst>
          </p:cNvPr>
          <p:cNvSpPr txBox="1"/>
          <p:nvPr/>
        </p:nvSpPr>
        <p:spPr>
          <a:xfrm>
            <a:off x="1122473" y="5634335"/>
            <a:ext cx="3590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features is normalized</a:t>
            </a:r>
          </a:p>
        </p:txBody>
      </p:sp>
    </p:spTree>
    <p:extLst>
      <p:ext uri="{BB962C8B-B14F-4D97-AF65-F5344CB8AC3E}">
        <p14:creationId xmlns:p14="http://schemas.microsoft.com/office/powerpoint/2010/main" val="3672290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EDAB0-41E0-4453-8FD8-14A04BC2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55A93-B55D-4F82-867D-9A3C5164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A2031-6B6B-4B49-90AA-7B71DF1630F8}"/>
              </a:ext>
            </a:extLst>
          </p:cNvPr>
          <p:cNvSpPr txBox="1"/>
          <p:nvPr/>
        </p:nvSpPr>
        <p:spPr>
          <a:xfrm>
            <a:off x="2743200" y="903419"/>
            <a:ext cx="3804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open catalyst 2020/2022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34755-66C1-2F66-0098-629D31716061}"/>
              </a:ext>
            </a:extLst>
          </p:cNvPr>
          <p:cNvSpPr txBox="1"/>
          <p:nvPr/>
        </p:nvSpPr>
        <p:spPr>
          <a:xfrm>
            <a:off x="643629" y="5879704"/>
            <a:ext cx="5915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https://github.com/Open-Catalyst-Project/ocp/blob/main/DATASET.md</a:t>
            </a:r>
          </a:p>
        </p:txBody>
      </p:sp>
      <p:pic>
        <p:nvPicPr>
          <p:cNvPr id="2" name="Picture 2" descr="PDF] The Open Catalyst 2020 (OC20) Dataset and Community Challenges |  Semantic Scholar">
            <a:extLst>
              <a:ext uri="{FF2B5EF4-FFF2-40B4-BE49-F238E27FC236}">
                <a16:creationId xmlns:a16="http://schemas.microsoft.com/office/drawing/2014/main" id="{019CC975-1921-B968-F7FC-A7A934464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72638"/>
            <a:ext cx="6099714" cy="42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965B1-2392-9D31-47D3-361866E11A78}"/>
              </a:ext>
            </a:extLst>
          </p:cNvPr>
          <p:cNvSpPr txBox="1"/>
          <p:nvPr/>
        </p:nvSpPr>
        <p:spPr>
          <a:xfrm>
            <a:off x="7343078" y="2743200"/>
            <a:ext cx="3785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 600,000 data for adsorbate on surfaces</a:t>
            </a:r>
          </a:p>
        </p:txBody>
      </p:sp>
    </p:spTree>
    <p:extLst>
      <p:ext uri="{BB962C8B-B14F-4D97-AF65-F5344CB8AC3E}">
        <p14:creationId xmlns:p14="http://schemas.microsoft.com/office/powerpoint/2010/main" val="67921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Self-driving Laboratory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05C9B-2F36-4A88-AFF6-48F045E8E955}"/>
              </a:ext>
            </a:extLst>
          </p:cNvPr>
          <p:cNvSpPr/>
          <p:nvPr/>
        </p:nvSpPr>
        <p:spPr>
          <a:xfrm>
            <a:off x="1770380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cap="all" dirty="0">
                <a:latin typeface="roboto"/>
              </a:rPr>
              <a:t>Sci. Adv. 2020; 6 : eaaz8867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C9D89-772F-4974-8698-0FE94A51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9493444" cy="5368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65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Self-driving Laboratory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05C9B-2F36-4A88-AFF6-48F045E8E955}"/>
              </a:ext>
            </a:extLst>
          </p:cNvPr>
          <p:cNvSpPr/>
          <p:nvPr/>
        </p:nvSpPr>
        <p:spPr>
          <a:xfrm>
            <a:off x="1770380" y="65239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cap="all" dirty="0">
                <a:latin typeface="roboto"/>
              </a:rPr>
              <a:t>Sci. Adv. 2020; 6 : eaaz8867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F716D-4E73-43D1-AAF8-96830D67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11804850" cy="5035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67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720227" y="3044281"/>
            <a:ext cx="508504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Elemental properties</a:t>
            </a:r>
          </a:p>
        </p:txBody>
      </p:sp>
    </p:spTree>
    <p:extLst>
      <p:ext uri="{BB962C8B-B14F-4D97-AF65-F5344CB8AC3E}">
        <p14:creationId xmlns:p14="http://schemas.microsoft.com/office/powerpoint/2010/main" val="83911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Half-Heusler Polymorph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2A72A-FDF2-49C4-82C2-1257EABC4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8"/>
          <a:stretch/>
        </p:blipFill>
        <p:spPr>
          <a:xfrm>
            <a:off x="838200" y="803261"/>
            <a:ext cx="2438400" cy="2325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9450D-86E0-474F-9BFB-1328E5E7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451" y="1171325"/>
            <a:ext cx="6049350" cy="4593562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F188BD6-8703-41ED-BAAB-93E5ECB5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6559773"/>
            <a:ext cx="9794240" cy="30479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/>
              <a:t>J. Phys. Chem. B 2018, 122, 625−632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09900-7239-5A28-8974-BD91EAE4D69F}"/>
              </a:ext>
            </a:extLst>
          </p:cNvPr>
          <p:cNvSpPr txBox="1"/>
          <p:nvPr/>
        </p:nvSpPr>
        <p:spPr>
          <a:xfrm>
            <a:off x="457200" y="5943600"/>
            <a:ext cx="766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 structure: Elemental property is taken as input feature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100FC1-B329-0852-1D6C-53FF89EB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95731"/>
            <a:ext cx="5015717" cy="25691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684E42-5D37-5254-6A5D-87AA2AF13B9B}"/>
                  </a:ext>
                </a:extLst>
              </p14:cNvPr>
              <p14:cNvContentPartPr/>
              <p14:nvPr/>
            </p14:nvContentPartPr>
            <p14:xfrm>
              <a:off x="577440" y="572040"/>
              <a:ext cx="10395360" cy="617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684E42-5D37-5254-6A5D-87AA2AF13B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080" y="562680"/>
                <a:ext cx="10414080" cy="619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151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C1A306-D177-4E7A-95DD-07579240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038" y="1295400"/>
            <a:ext cx="4410962" cy="44109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8B9C97-61AA-4169-9E52-4D148606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EB46A-14A2-47F8-B934-5B681663C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83A839-B3D6-482A-9410-008B2A573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686"/>
          <a:stretch/>
        </p:blipFill>
        <p:spPr>
          <a:xfrm>
            <a:off x="111760" y="914400"/>
            <a:ext cx="8154158" cy="55686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9AD76B-732D-019B-2669-37A3A1CB49F4}"/>
                  </a:ext>
                </a:extLst>
              </p14:cNvPr>
              <p14:cNvContentPartPr/>
              <p14:nvPr/>
            </p14:nvContentPartPr>
            <p14:xfrm>
              <a:off x="655560" y="3416400"/>
              <a:ext cx="6843960" cy="62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9AD76B-732D-019B-2669-37A3A1CB4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6200" y="3407040"/>
                <a:ext cx="6862680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05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690061" y="3044281"/>
            <a:ext cx="51453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String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234038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166587</TotalTime>
  <Words>749</Words>
  <Application>Microsoft Office PowerPoint</Application>
  <PresentationFormat>Widescreen</PresentationFormat>
  <Paragraphs>267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Cambria Math</vt:lpstr>
      <vt:lpstr>roboto</vt:lpstr>
      <vt:lpstr>roboto</vt:lpstr>
      <vt:lpstr>Custom Design</vt:lpstr>
      <vt:lpstr>PowerPoint Presentation</vt:lpstr>
      <vt:lpstr>Catalyst Activity Prediction</vt:lpstr>
      <vt:lpstr>Catalyst Activity Prediction</vt:lpstr>
      <vt:lpstr>Self-driving Laboratory</vt:lpstr>
      <vt:lpstr>Self-driving Laboratory</vt:lpstr>
      <vt:lpstr>PowerPoint Presentation</vt:lpstr>
      <vt:lpstr>Half-Heusler Polymorph Prediction</vt:lpstr>
      <vt:lpstr>Random Forest Method</vt:lpstr>
      <vt:lpstr>PowerPoint Presentation</vt:lpstr>
      <vt:lpstr>Simplified molecular-input line-entry system (SMILES) </vt:lpstr>
      <vt:lpstr>Mathematical Representation</vt:lpstr>
      <vt:lpstr>SMILES Generative Model</vt:lpstr>
      <vt:lpstr>SMILES Generative Model</vt:lpstr>
      <vt:lpstr>SMILES reaction prediction</vt:lpstr>
      <vt:lpstr>Problem with smiles</vt:lpstr>
      <vt:lpstr>SELFIES</vt:lpstr>
      <vt:lpstr>PowerPoint Presentation</vt:lpstr>
      <vt:lpstr>Molecular Graph Theory Representation</vt:lpstr>
      <vt:lpstr>Typical Features</vt:lpstr>
      <vt:lpstr>Graph Convolution</vt:lpstr>
      <vt:lpstr>Graph Convolutional Neural Network</vt:lpstr>
      <vt:lpstr>Graph Convolutional Neural Network</vt:lpstr>
      <vt:lpstr>PowerPoint Presentation</vt:lpstr>
      <vt:lpstr>3D Voxel representation of atoms</vt:lpstr>
      <vt:lpstr>3D Voxel Description</vt:lpstr>
      <vt:lpstr>Fractional Coordinate Representation</vt:lpstr>
      <vt:lpstr>Spectroscopy</vt:lpstr>
      <vt:lpstr>PowerPoint Presentation</vt:lpstr>
      <vt:lpstr>Data Sets</vt:lpstr>
      <vt:lpstr>Data Sets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16988</cp:revision>
  <cp:lastPrinted>2015-01-07T05:27:20Z</cp:lastPrinted>
  <dcterms:created xsi:type="dcterms:W3CDTF">2013-08-13T18:51:32Z</dcterms:created>
  <dcterms:modified xsi:type="dcterms:W3CDTF">2024-04-13T08:05:43Z</dcterms:modified>
</cp:coreProperties>
</file>